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25"/>
  </p:handoutMasterIdLst>
  <p:sldIdLst>
    <p:sldId id="256" r:id="rId2"/>
    <p:sldId id="275" r:id="rId3"/>
    <p:sldId id="279" r:id="rId4"/>
    <p:sldId id="271" r:id="rId5"/>
    <p:sldId id="274" r:id="rId6"/>
    <p:sldId id="258" r:id="rId7"/>
    <p:sldId id="260" r:id="rId8"/>
    <p:sldId id="273" r:id="rId9"/>
    <p:sldId id="281" r:id="rId10"/>
    <p:sldId id="282" r:id="rId11"/>
    <p:sldId id="283" r:id="rId12"/>
    <p:sldId id="272" r:id="rId13"/>
    <p:sldId id="276" r:id="rId14"/>
    <p:sldId id="278" r:id="rId15"/>
    <p:sldId id="268" r:id="rId16"/>
    <p:sldId id="270" r:id="rId17"/>
    <p:sldId id="269" r:id="rId18"/>
    <p:sldId id="277" r:id="rId19"/>
    <p:sldId id="257" r:id="rId20"/>
    <p:sldId id="259" r:id="rId21"/>
    <p:sldId id="261" r:id="rId22"/>
    <p:sldId id="264" r:id="rId23"/>
    <p:sldId id="284"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85" d="100"/>
          <a:sy n="85" d="100"/>
        </p:scale>
        <p:origin x="-93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39E320-D7E0-7243-A6A4-819FD204475C}" type="datetimeFigureOut">
              <a:rPr lang="en-US" smtClean="0"/>
              <a:t>4/13/2012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7F9F197-BA6D-A146-BC76-530987DEF361}" type="slidenum">
              <a:rPr lang="en-US" smtClean="0"/>
              <a:t>‹#›</a:t>
            </a:fld>
            <a:endParaRPr lang="en-US"/>
          </a:p>
        </p:txBody>
      </p:sp>
    </p:spTree>
    <p:extLst>
      <p:ext uri="{BB962C8B-B14F-4D97-AF65-F5344CB8AC3E}">
        <p14:creationId xmlns:p14="http://schemas.microsoft.com/office/powerpoint/2010/main" val="341682739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lv-LV"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v-LV" smtClean="0"/>
              <a:t>Click to edit Master subtitle style</a:t>
            </a:r>
            <a:endParaRPr lang="en-US"/>
          </a:p>
        </p:txBody>
      </p:sp>
      <p:sp>
        <p:nvSpPr>
          <p:cNvPr id="4" name="Date Placeholder 3"/>
          <p:cNvSpPr>
            <a:spLocks noGrp="1"/>
          </p:cNvSpPr>
          <p:nvPr>
            <p:ph type="dt" sz="half" idx="10"/>
          </p:nvPr>
        </p:nvSpPr>
        <p:spPr/>
        <p:txBody>
          <a:bodyPr/>
          <a:lstStyle/>
          <a:p>
            <a:fld id="{8F367B94-868A-BE44-9D35-62990CA6D028}" type="datetimeFigureOut">
              <a:rPr lang="en-US" smtClean="0"/>
              <a:t>4/13/2012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50C18D-2314-8F4E-B4C9-1E595242E74E}" type="slidenum">
              <a:rPr lang="en-US" smtClean="0"/>
              <a:t>‹#›</a:t>
            </a:fld>
            <a:endParaRPr lang="en-US"/>
          </a:p>
        </p:txBody>
      </p:sp>
    </p:spTree>
    <p:extLst>
      <p:ext uri="{BB962C8B-B14F-4D97-AF65-F5344CB8AC3E}">
        <p14:creationId xmlns:p14="http://schemas.microsoft.com/office/powerpoint/2010/main" val="761188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lang="en-US"/>
          </a:p>
        </p:txBody>
      </p:sp>
      <p:sp>
        <p:nvSpPr>
          <p:cNvPr id="4" name="Date Placeholder 3"/>
          <p:cNvSpPr>
            <a:spLocks noGrp="1"/>
          </p:cNvSpPr>
          <p:nvPr>
            <p:ph type="dt" sz="half" idx="10"/>
          </p:nvPr>
        </p:nvSpPr>
        <p:spPr/>
        <p:txBody>
          <a:bodyPr/>
          <a:lstStyle/>
          <a:p>
            <a:fld id="{8F367B94-868A-BE44-9D35-62990CA6D028}" type="datetimeFigureOut">
              <a:rPr lang="en-US" smtClean="0"/>
              <a:t>4/13/2012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50C18D-2314-8F4E-B4C9-1E595242E74E}" type="slidenum">
              <a:rPr lang="en-US" smtClean="0"/>
              <a:t>‹#›</a:t>
            </a:fld>
            <a:endParaRPr lang="en-US"/>
          </a:p>
        </p:txBody>
      </p:sp>
    </p:spTree>
    <p:extLst>
      <p:ext uri="{BB962C8B-B14F-4D97-AF65-F5344CB8AC3E}">
        <p14:creationId xmlns:p14="http://schemas.microsoft.com/office/powerpoint/2010/main" val="717803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lv-LV"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lang="en-US"/>
          </a:p>
        </p:txBody>
      </p:sp>
      <p:sp>
        <p:nvSpPr>
          <p:cNvPr id="4" name="Date Placeholder 3"/>
          <p:cNvSpPr>
            <a:spLocks noGrp="1"/>
          </p:cNvSpPr>
          <p:nvPr>
            <p:ph type="dt" sz="half" idx="10"/>
          </p:nvPr>
        </p:nvSpPr>
        <p:spPr/>
        <p:txBody>
          <a:bodyPr/>
          <a:lstStyle/>
          <a:p>
            <a:fld id="{8F367B94-868A-BE44-9D35-62990CA6D028}" type="datetimeFigureOut">
              <a:rPr lang="en-US" smtClean="0"/>
              <a:t>4/13/2012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50C18D-2314-8F4E-B4C9-1E595242E74E}" type="slidenum">
              <a:rPr lang="en-US" smtClean="0"/>
              <a:t>‹#›</a:t>
            </a:fld>
            <a:endParaRPr lang="en-US"/>
          </a:p>
        </p:txBody>
      </p:sp>
    </p:spTree>
    <p:extLst>
      <p:ext uri="{BB962C8B-B14F-4D97-AF65-F5344CB8AC3E}">
        <p14:creationId xmlns:p14="http://schemas.microsoft.com/office/powerpoint/2010/main" val="3791508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mtClean="0"/>
              <a:t>Click to edit Master title style</a:t>
            </a:r>
            <a:endParaRPr lang="en-US"/>
          </a:p>
        </p:txBody>
      </p:sp>
      <p:sp>
        <p:nvSpPr>
          <p:cNvPr id="3" name="Content Placeholder 2"/>
          <p:cNvSpPr>
            <a:spLocks noGrp="1"/>
          </p:cNvSpPr>
          <p:nvPr>
            <p:ph idx="1"/>
          </p:nvPr>
        </p:nvSpPr>
        <p:spPr/>
        <p:txBody>
          <a:body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lang="en-US"/>
          </a:p>
        </p:txBody>
      </p:sp>
      <p:sp>
        <p:nvSpPr>
          <p:cNvPr id="4" name="Date Placeholder 3"/>
          <p:cNvSpPr>
            <a:spLocks noGrp="1"/>
          </p:cNvSpPr>
          <p:nvPr>
            <p:ph type="dt" sz="half" idx="10"/>
          </p:nvPr>
        </p:nvSpPr>
        <p:spPr/>
        <p:txBody>
          <a:bodyPr/>
          <a:lstStyle/>
          <a:p>
            <a:fld id="{8F367B94-868A-BE44-9D35-62990CA6D028}" type="datetimeFigureOut">
              <a:rPr lang="en-US" smtClean="0"/>
              <a:t>4/13/2012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50C18D-2314-8F4E-B4C9-1E595242E74E}" type="slidenum">
              <a:rPr lang="en-US" smtClean="0"/>
              <a:t>‹#›</a:t>
            </a:fld>
            <a:endParaRPr lang="en-US"/>
          </a:p>
        </p:txBody>
      </p:sp>
    </p:spTree>
    <p:extLst>
      <p:ext uri="{BB962C8B-B14F-4D97-AF65-F5344CB8AC3E}">
        <p14:creationId xmlns:p14="http://schemas.microsoft.com/office/powerpoint/2010/main" val="448073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lv-LV"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smtClean="0"/>
              <a:t>Click to edit Master text styles</a:t>
            </a:r>
          </a:p>
        </p:txBody>
      </p:sp>
      <p:sp>
        <p:nvSpPr>
          <p:cNvPr id="4" name="Date Placeholder 3"/>
          <p:cNvSpPr>
            <a:spLocks noGrp="1"/>
          </p:cNvSpPr>
          <p:nvPr>
            <p:ph type="dt" sz="half" idx="10"/>
          </p:nvPr>
        </p:nvSpPr>
        <p:spPr/>
        <p:txBody>
          <a:bodyPr/>
          <a:lstStyle/>
          <a:p>
            <a:fld id="{8F367B94-868A-BE44-9D35-62990CA6D028}" type="datetimeFigureOut">
              <a:rPr lang="en-US" smtClean="0"/>
              <a:t>4/13/2012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50C18D-2314-8F4E-B4C9-1E595242E74E}" type="slidenum">
              <a:rPr lang="en-US" smtClean="0"/>
              <a:t>‹#›</a:t>
            </a:fld>
            <a:endParaRPr lang="en-US"/>
          </a:p>
        </p:txBody>
      </p:sp>
    </p:spTree>
    <p:extLst>
      <p:ext uri="{BB962C8B-B14F-4D97-AF65-F5344CB8AC3E}">
        <p14:creationId xmlns:p14="http://schemas.microsoft.com/office/powerpoint/2010/main" val="3085165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lang="en-US"/>
          </a:p>
        </p:txBody>
      </p:sp>
      <p:sp>
        <p:nvSpPr>
          <p:cNvPr id="5" name="Date Placeholder 4"/>
          <p:cNvSpPr>
            <a:spLocks noGrp="1"/>
          </p:cNvSpPr>
          <p:nvPr>
            <p:ph type="dt" sz="half" idx="10"/>
          </p:nvPr>
        </p:nvSpPr>
        <p:spPr/>
        <p:txBody>
          <a:bodyPr/>
          <a:lstStyle/>
          <a:p>
            <a:fld id="{8F367B94-868A-BE44-9D35-62990CA6D028}" type="datetimeFigureOut">
              <a:rPr lang="en-US" smtClean="0"/>
              <a:t>4/13/2012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50C18D-2314-8F4E-B4C9-1E595242E74E}" type="slidenum">
              <a:rPr lang="en-US" smtClean="0"/>
              <a:t>‹#›</a:t>
            </a:fld>
            <a:endParaRPr lang="en-US"/>
          </a:p>
        </p:txBody>
      </p:sp>
    </p:spTree>
    <p:extLst>
      <p:ext uri="{BB962C8B-B14F-4D97-AF65-F5344CB8AC3E}">
        <p14:creationId xmlns:p14="http://schemas.microsoft.com/office/powerpoint/2010/main" val="715022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v-LV"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lang="en-US"/>
          </a:p>
        </p:txBody>
      </p:sp>
      <p:sp>
        <p:nvSpPr>
          <p:cNvPr id="7" name="Date Placeholder 6"/>
          <p:cNvSpPr>
            <a:spLocks noGrp="1"/>
          </p:cNvSpPr>
          <p:nvPr>
            <p:ph type="dt" sz="half" idx="10"/>
          </p:nvPr>
        </p:nvSpPr>
        <p:spPr/>
        <p:txBody>
          <a:bodyPr/>
          <a:lstStyle/>
          <a:p>
            <a:fld id="{8F367B94-868A-BE44-9D35-62990CA6D028}" type="datetimeFigureOut">
              <a:rPr lang="en-US" smtClean="0"/>
              <a:t>4/13/2012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50C18D-2314-8F4E-B4C9-1E595242E74E}" type="slidenum">
              <a:rPr lang="en-US" smtClean="0"/>
              <a:t>‹#›</a:t>
            </a:fld>
            <a:endParaRPr lang="en-US"/>
          </a:p>
        </p:txBody>
      </p:sp>
    </p:spTree>
    <p:extLst>
      <p:ext uri="{BB962C8B-B14F-4D97-AF65-F5344CB8AC3E}">
        <p14:creationId xmlns:p14="http://schemas.microsoft.com/office/powerpoint/2010/main" val="57416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mtClean="0"/>
              <a:t>Click to edit Master title style</a:t>
            </a:r>
            <a:endParaRPr lang="en-US"/>
          </a:p>
        </p:txBody>
      </p:sp>
      <p:sp>
        <p:nvSpPr>
          <p:cNvPr id="3" name="Date Placeholder 2"/>
          <p:cNvSpPr>
            <a:spLocks noGrp="1"/>
          </p:cNvSpPr>
          <p:nvPr>
            <p:ph type="dt" sz="half" idx="10"/>
          </p:nvPr>
        </p:nvSpPr>
        <p:spPr/>
        <p:txBody>
          <a:bodyPr/>
          <a:lstStyle/>
          <a:p>
            <a:fld id="{8F367B94-868A-BE44-9D35-62990CA6D028}" type="datetimeFigureOut">
              <a:rPr lang="en-US" smtClean="0"/>
              <a:t>4/13/2012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50C18D-2314-8F4E-B4C9-1E595242E74E}" type="slidenum">
              <a:rPr lang="en-US" smtClean="0"/>
              <a:t>‹#›</a:t>
            </a:fld>
            <a:endParaRPr lang="en-US"/>
          </a:p>
        </p:txBody>
      </p:sp>
    </p:spTree>
    <p:extLst>
      <p:ext uri="{BB962C8B-B14F-4D97-AF65-F5344CB8AC3E}">
        <p14:creationId xmlns:p14="http://schemas.microsoft.com/office/powerpoint/2010/main" val="2118176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367B94-868A-BE44-9D35-62990CA6D028}" type="datetimeFigureOut">
              <a:rPr lang="en-US" smtClean="0"/>
              <a:t>4/13/2012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50C18D-2314-8F4E-B4C9-1E595242E74E}" type="slidenum">
              <a:rPr lang="en-US" smtClean="0"/>
              <a:t>‹#›</a:t>
            </a:fld>
            <a:endParaRPr lang="en-US"/>
          </a:p>
        </p:txBody>
      </p:sp>
    </p:spTree>
    <p:extLst>
      <p:ext uri="{BB962C8B-B14F-4D97-AF65-F5344CB8AC3E}">
        <p14:creationId xmlns:p14="http://schemas.microsoft.com/office/powerpoint/2010/main" val="2993710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lv-LV"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smtClean="0"/>
              <a:t>Click to edit Master text styles</a:t>
            </a:r>
          </a:p>
        </p:txBody>
      </p:sp>
      <p:sp>
        <p:nvSpPr>
          <p:cNvPr id="5" name="Date Placeholder 4"/>
          <p:cNvSpPr>
            <a:spLocks noGrp="1"/>
          </p:cNvSpPr>
          <p:nvPr>
            <p:ph type="dt" sz="half" idx="10"/>
          </p:nvPr>
        </p:nvSpPr>
        <p:spPr/>
        <p:txBody>
          <a:bodyPr/>
          <a:lstStyle/>
          <a:p>
            <a:fld id="{8F367B94-868A-BE44-9D35-62990CA6D028}" type="datetimeFigureOut">
              <a:rPr lang="en-US" smtClean="0"/>
              <a:t>4/13/2012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50C18D-2314-8F4E-B4C9-1E595242E74E}" type="slidenum">
              <a:rPr lang="en-US" smtClean="0"/>
              <a:t>‹#›</a:t>
            </a:fld>
            <a:endParaRPr lang="en-US"/>
          </a:p>
        </p:txBody>
      </p:sp>
    </p:spTree>
    <p:extLst>
      <p:ext uri="{BB962C8B-B14F-4D97-AF65-F5344CB8AC3E}">
        <p14:creationId xmlns:p14="http://schemas.microsoft.com/office/powerpoint/2010/main" val="1221283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lv-LV"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smtClean="0"/>
              <a:t>Click to edit Master text styles</a:t>
            </a:r>
          </a:p>
        </p:txBody>
      </p:sp>
      <p:sp>
        <p:nvSpPr>
          <p:cNvPr id="5" name="Date Placeholder 4"/>
          <p:cNvSpPr>
            <a:spLocks noGrp="1"/>
          </p:cNvSpPr>
          <p:nvPr>
            <p:ph type="dt" sz="half" idx="10"/>
          </p:nvPr>
        </p:nvSpPr>
        <p:spPr/>
        <p:txBody>
          <a:bodyPr/>
          <a:lstStyle/>
          <a:p>
            <a:fld id="{8F367B94-868A-BE44-9D35-62990CA6D028}" type="datetimeFigureOut">
              <a:rPr lang="en-US" smtClean="0"/>
              <a:t>4/13/2012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50C18D-2314-8F4E-B4C9-1E595242E74E}" type="slidenum">
              <a:rPr lang="en-US" smtClean="0"/>
              <a:t>‹#›</a:t>
            </a:fld>
            <a:endParaRPr lang="en-US"/>
          </a:p>
        </p:txBody>
      </p:sp>
    </p:spTree>
    <p:extLst>
      <p:ext uri="{BB962C8B-B14F-4D97-AF65-F5344CB8AC3E}">
        <p14:creationId xmlns:p14="http://schemas.microsoft.com/office/powerpoint/2010/main" val="1986577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lv-LV"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367B94-868A-BE44-9D35-62990CA6D028}" type="datetimeFigureOut">
              <a:rPr lang="en-US" smtClean="0"/>
              <a:t>4/13/2012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50C18D-2314-8F4E-B4C9-1E595242E74E}" type="slidenum">
              <a:rPr lang="en-US" smtClean="0"/>
              <a:t>‹#›</a:t>
            </a:fld>
            <a:endParaRPr lang="en-US"/>
          </a:p>
        </p:txBody>
      </p:sp>
    </p:spTree>
    <p:extLst>
      <p:ext uri="{BB962C8B-B14F-4D97-AF65-F5344CB8AC3E}">
        <p14:creationId xmlns:p14="http://schemas.microsoft.com/office/powerpoint/2010/main" val="7206606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likumi.lv/doc.php?id=80585&amp;from=off"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likumi.lv/doc.php?id=80585&amp;from=of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306" y="2474072"/>
            <a:ext cx="7772400" cy="1470025"/>
          </a:xfrm>
        </p:spPr>
        <p:txBody>
          <a:bodyPr>
            <a:normAutofit fontScale="90000"/>
          </a:bodyPr>
          <a:lstStyle/>
          <a:p>
            <a:r>
              <a:rPr lang="lv-LV" b="1" dirty="0" smtClean="0"/>
              <a:t/>
            </a:r>
            <a:br>
              <a:rPr lang="lv-LV" b="1" dirty="0" smtClean="0"/>
            </a:br>
            <a:r>
              <a:rPr lang="lv-LV" b="1" dirty="0"/>
              <a:t/>
            </a:r>
            <a:br>
              <a:rPr lang="lv-LV" b="1" dirty="0"/>
            </a:br>
            <a:r>
              <a:rPr lang="lv-LV" b="1" dirty="0" smtClean="0"/>
              <a:t>Vai nedzimis bērns ir tiesību subjekts?</a:t>
            </a:r>
            <a:endParaRPr lang="lv-LV" b="1" dirty="0"/>
          </a:p>
        </p:txBody>
      </p:sp>
      <p:sp>
        <p:nvSpPr>
          <p:cNvPr id="3" name="Subtitle 2"/>
          <p:cNvSpPr>
            <a:spLocks noGrp="1"/>
          </p:cNvSpPr>
          <p:nvPr>
            <p:ph type="subTitle" idx="1"/>
          </p:nvPr>
        </p:nvSpPr>
        <p:spPr>
          <a:xfrm>
            <a:off x="1371600" y="4464424"/>
            <a:ext cx="6400800" cy="1752600"/>
          </a:xfrm>
        </p:spPr>
        <p:txBody>
          <a:bodyPr/>
          <a:lstStyle/>
          <a:p>
            <a:r>
              <a:rPr lang="lv-LV" dirty="0" smtClean="0"/>
              <a:t>Mg.iur. Natālija Lazukina</a:t>
            </a:r>
            <a:endParaRPr lang="lv-LV" sz="2000" dirty="0" smtClean="0"/>
          </a:p>
          <a:p>
            <a:r>
              <a:rPr lang="lv-LV" sz="2000" b="1" dirty="0" smtClean="0"/>
              <a:t>“Es gribēju dzīvot”</a:t>
            </a:r>
          </a:p>
          <a:p>
            <a:r>
              <a:rPr lang="lv-LV" sz="2000" dirty="0" smtClean="0"/>
              <a:t>2012. gada 12. aprīlis</a:t>
            </a:r>
            <a:endParaRPr lang="lv-LV" sz="2000" dirty="0"/>
          </a:p>
        </p:txBody>
      </p:sp>
      <p:pic>
        <p:nvPicPr>
          <p:cNvPr id="4" name="Picture 3"/>
          <p:cNvPicPr>
            <a:picLocks noChangeAspect="1"/>
          </p:cNvPicPr>
          <p:nvPr/>
        </p:nvPicPr>
        <p:blipFill>
          <a:blip r:embed="rId2"/>
          <a:stretch>
            <a:fillRect/>
          </a:stretch>
        </p:blipFill>
        <p:spPr>
          <a:xfrm>
            <a:off x="2167218" y="404159"/>
            <a:ext cx="4660900" cy="2646102"/>
          </a:xfrm>
          <a:prstGeom prst="rect">
            <a:avLst/>
          </a:prstGeom>
        </p:spPr>
      </p:pic>
    </p:spTree>
    <p:extLst>
      <p:ext uri="{BB962C8B-B14F-4D97-AF65-F5344CB8AC3E}">
        <p14:creationId xmlns:p14="http://schemas.microsoft.com/office/powerpoint/2010/main" val="13237500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sp>
        <p:nvSpPr>
          <p:cNvPr id="3" name="Content Placeholder 2"/>
          <p:cNvSpPr>
            <a:spLocks noGrp="1"/>
          </p:cNvSpPr>
          <p:nvPr>
            <p:ph idx="1"/>
          </p:nvPr>
        </p:nvSpPr>
        <p:spPr/>
        <p:txBody>
          <a:bodyPr>
            <a:normAutofit fontScale="77500" lnSpcReduction="20000"/>
          </a:bodyPr>
          <a:lstStyle/>
          <a:p>
            <a:r>
              <a:rPr lang="en-US" dirty="0"/>
              <a:t>3. </a:t>
            </a:r>
            <a:r>
              <a:rPr lang="en-US" dirty="0" err="1"/>
              <a:t>Nedzimušais</a:t>
            </a:r>
            <a:r>
              <a:rPr lang="en-US" dirty="0"/>
              <a:t> </a:t>
            </a:r>
            <a:r>
              <a:rPr lang="en-US" dirty="0" err="1"/>
              <a:t>bauda</a:t>
            </a:r>
            <a:r>
              <a:rPr lang="en-US" dirty="0"/>
              <a:t> </a:t>
            </a:r>
            <a:r>
              <a:rPr lang="en-US" dirty="0" err="1"/>
              <a:t>tiesisku</a:t>
            </a:r>
            <a:r>
              <a:rPr lang="en-US" dirty="0"/>
              <a:t> </a:t>
            </a:r>
            <a:r>
              <a:rPr lang="en-US" dirty="0" err="1"/>
              <a:t>aizsardzību</a:t>
            </a:r>
            <a:r>
              <a:rPr lang="en-US" dirty="0"/>
              <a:t> </a:t>
            </a:r>
            <a:r>
              <a:rPr lang="en-US" dirty="0" err="1"/>
              <a:t>arī</a:t>
            </a:r>
            <a:r>
              <a:rPr lang="en-US" dirty="0"/>
              <a:t> </a:t>
            </a:r>
            <a:r>
              <a:rPr lang="en-US" dirty="0" err="1"/>
              <a:t>iepretim</a:t>
            </a:r>
            <a:r>
              <a:rPr lang="en-US" dirty="0"/>
              <a:t> </a:t>
            </a:r>
            <a:r>
              <a:rPr lang="en-US" dirty="0" err="1"/>
              <a:t>savai</a:t>
            </a:r>
            <a:r>
              <a:rPr lang="en-US" dirty="0"/>
              <a:t> </a:t>
            </a:r>
            <a:r>
              <a:rPr lang="en-US" dirty="0" err="1"/>
              <a:t>mātei</a:t>
            </a:r>
            <a:r>
              <a:rPr lang="en-US" dirty="0"/>
              <a:t>. </a:t>
            </a:r>
            <a:r>
              <a:rPr lang="en-US" dirty="0" err="1"/>
              <a:t>Šāda</a:t>
            </a:r>
            <a:r>
              <a:rPr lang="en-US" dirty="0"/>
              <a:t> </a:t>
            </a:r>
            <a:r>
              <a:rPr lang="en-US" dirty="0" err="1"/>
              <a:t>aizsardzība</a:t>
            </a:r>
            <a:r>
              <a:rPr lang="en-US" dirty="0"/>
              <a:t> </a:t>
            </a:r>
            <a:r>
              <a:rPr lang="en-US" dirty="0" err="1"/>
              <a:t>ir</a:t>
            </a:r>
            <a:r>
              <a:rPr lang="en-US" dirty="0"/>
              <a:t> </a:t>
            </a:r>
            <a:r>
              <a:rPr lang="en-US" dirty="0" err="1"/>
              <a:t>iespējama</a:t>
            </a:r>
            <a:r>
              <a:rPr lang="en-US" dirty="0"/>
              <a:t> </a:t>
            </a:r>
            <a:r>
              <a:rPr lang="en-US" dirty="0" err="1"/>
              <a:t>tikai</a:t>
            </a:r>
            <a:r>
              <a:rPr lang="en-US" dirty="0"/>
              <a:t> tad, </a:t>
            </a:r>
            <a:r>
              <a:rPr lang="en-US" dirty="0" err="1"/>
              <a:t>ja</a:t>
            </a:r>
            <a:r>
              <a:rPr lang="en-US" dirty="0"/>
              <a:t> </a:t>
            </a:r>
            <a:r>
              <a:rPr lang="en-US" dirty="0" err="1"/>
              <a:t>likumdevējs</a:t>
            </a:r>
            <a:r>
              <a:rPr lang="en-US" dirty="0"/>
              <a:t> </a:t>
            </a:r>
            <a:r>
              <a:rPr lang="en-US" dirty="0" err="1"/>
              <a:t>viņai</a:t>
            </a:r>
            <a:r>
              <a:rPr lang="en-US" dirty="0"/>
              <a:t> </a:t>
            </a:r>
            <a:r>
              <a:rPr lang="en-US" dirty="0" err="1"/>
              <a:t>principā</a:t>
            </a:r>
            <a:r>
              <a:rPr lang="en-US" dirty="0"/>
              <a:t> </a:t>
            </a:r>
            <a:r>
              <a:rPr lang="en-US" dirty="0" err="1"/>
              <a:t>aizliedz</a:t>
            </a:r>
            <a:r>
              <a:rPr lang="en-US" dirty="0"/>
              <a:t> </a:t>
            </a:r>
            <a:r>
              <a:rPr lang="en-US" dirty="0" err="1"/>
              <a:t>grūtniecības</a:t>
            </a:r>
            <a:r>
              <a:rPr lang="en-US" dirty="0"/>
              <a:t> </a:t>
            </a:r>
            <a:r>
              <a:rPr lang="en-US" dirty="0" err="1"/>
              <a:t>pārtraukšanu</a:t>
            </a:r>
            <a:r>
              <a:rPr lang="en-US" dirty="0"/>
              <a:t>, </a:t>
            </a:r>
            <a:r>
              <a:rPr lang="en-US" dirty="0" err="1"/>
              <a:t>līdz</a:t>
            </a:r>
            <a:r>
              <a:rPr lang="en-US" dirty="0"/>
              <a:t> </a:t>
            </a:r>
            <a:r>
              <a:rPr lang="en-US" dirty="0" err="1"/>
              <a:t>ar</a:t>
            </a:r>
            <a:r>
              <a:rPr lang="en-US" dirty="0"/>
              <a:t> to </a:t>
            </a:r>
            <a:r>
              <a:rPr lang="en-US" dirty="0" err="1"/>
              <a:t>uzlikdams</a:t>
            </a:r>
            <a:r>
              <a:rPr lang="en-US" dirty="0"/>
              <a:t> </a:t>
            </a:r>
            <a:r>
              <a:rPr lang="en-US" dirty="0" err="1"/>
              <a:t>viņai</a:t>
            </a:r>
            <a:r>
              <a:rPr lang="en-US" dirty="0"/>
              <a:t> par </a:t>
            </a:r>
            <a:r>
              <a:rPr lang="en-US" dirty="0" err="1"/>
              <a:t>pienākumu</a:t>
            </a:r>
            <a:r>
              <a:rPr lang="en-US" dirty="0"/>
              <a:t> </a:t>
            </a:r>
            <a:r>
              <a:rPr lang="en-US" dirty="0" err="1"/>
              <a:t>bērnu</a:t>
            </a:r>
            <a:r>
              <a:rPr lang="en-US" dirty="0"/>
              <a:t> </a:t>
            </a:r>
            <a:r>
              <a:rPr lang="en-US" dirty="0" err="1"/>
              <a:t>iznesāt</a:t>
            </a:r>
            <a:r>
              <a:rPr lang="en-US" dirty="0"/>
              <a:t>. </a:t>
            </a:r>
            <a:r>
              <a:rPr lang="en-US" dirty="0" err="1"/>
              <a:t>Principiālais</a:t>
            </a:r>
            <a:r>
              <a:rPr lang="en-US" dirty="0"/>
              <a:t> </a:t>
            </a:r>
            <a:r>
              <a:rPr lang="en-US" dirty="0" err="1"/>
              <a:t>grūtniecības</a:t>
            </a:r>
            <a:r>
              <a:rPr lang="en-US" dirty="0"/>
              <a:t> </a:t>
            </a:r>
            <a:r>
              <a:rPr lang="en-US" dirty="0" err="1"/>
              <a:t>pārtraukšanas</a:t>
            </a:r>
            <a:r>
              <a:rPr lang="en-US" dirty="0"/>
              <a:t> </a:t>
            </a:r>
            <a:r>
              <a:rPr lang="en-US" dirty="0" err="1"/>
              <a:t>aizliegums</a:t>
            </a:r>
            <a:r>
              <a:rPr lang="en-US" dirty="0"/>
              <a:t> un </a:t>
            </a:r>
            <a:r>
              <a:rPr lang="en-US" dirty="0" err="1"/>
              <a:t>principiālais</a:t>
            </a:r>
            <a:r>
              <a:rPr lang="en-US" dirty="0"/>
              <a:t> </a:t>
            </a:r>
            <a:r>
              <a:rPr lang="en-US" dirty="0" err="1"/>
              <a:t>pienākums</a:t>
            </a:r>
            <a:r>
              <a:rPr lang="en-US" dirty="0"/>
              <a:t> </a:t>
            </a:r>
            <a:r>
              <a:rPr lang="en-US" dirty="0" err="1"/>
              <a:t>iznēsāt</a:t>
            </a:r>
            <a:r>
              <a:rPr lang="en-US" dirty="0"/>
              <a:t> </a:t>
            </a:r>
            <a:r>
              <a:rPr lang="en-US" dirty="0" err="1"/>
              <a:t>bērnu</a:t>
            </a:r>
            <a:r>
              <a:rPr lang="en-US" dirty="0"/>
              <a:t> </a:t>
            </a:r>
            <a:r>
              <a:rPr lang="en-US" dirty="0" err="1"/>
              <a:t>ir</a:t>
            </a:r>
            <a:r>
              <a:rPr lang="en-US" dirty="0"/>
              <a:t> </a:t>
            </a:r>
            <a:r>
              <a:rPr lang="en-US" dirty="0" err="1"/>
              <a:t>divi</a:t>
            </a:r>
            <a:r>
              <a:rPr lang="en-US" dirty="0"/>
              <a:t> </a:t>
            </a:r>
            <a:r>
              <a:rPr lang="en-US" dirty="0" err="1"/>
              <a:t>nešķiŗami</a:t>
            </a:r>
            <a:r>
              <a:rPr lang="en-US" dirty="0"/>
              <a:t> no </a:t>
            </a:r>
            <a:r>
              <a:rPr lang="en-US" dirty="0" err="1"/>
              <a:t>konstitūcijas</a:t>
            </a:r>
            <a:r>
              <a:rPr lang="en-US" dirty="0"/>
              <a:t> </a:t>
            </a:r>
            <a:r>
              <a:rPr lang="en-US" dirty="0" err="1"/>
              <a:t>izrietošās</a:t>
            </a:r>
            <a:r>
              <a:rPr lang="en-US" dirty="0"/>
              <a:t> </a:t>
            </a:r>
            <a:r>
              <a:rPr lang="en-US" dirty="0" err="1"/>
              <a:t>aizsardzības</a:t>
            </a:r>
            <a:r>
              <a:rPr lang="en-US" dirty="0"/>
              <a:t> </a:t>
            </a:r>
            <a:r>
              <a:rPr lang="en-US" dirty="0" err="1"/>
              <a:t>elementi</a:t>
            </a:r>
            <a:r>
              <a:rPr lang="en-US" dirty="0" smtClean="0"/>
              <a:t>.</a:t>
            </a:r>
          </a:p>
          <a:p>
            <a:r>
              <a:rPr lang="en-US" dirty="0"/>
              <a:t>4. </a:t>
            </a:r>
            <a:r>
              <a:rPr lang="en-US" dirty="0" err="1"/>
              <a:t>Grūtniecības</a:t>
            </a:r>
            <a:r>
              <a:rPr lang="en-US" dirty="0"/>
              <a:t> </a:t>
            </a:r>
            <a:r>
              <a:rPr lang="en-US" dirty="0" err="1"/>
              <a:t>pārtraukšana</a:t>
            </a:r>
            <a:r>
              <a:rPr lang="en-US" dirty="0"/>
              <a:t> </a:t>
            </a:r>
            <a:r>
              <a:rPr lang="en-US" dirty="0" err="1"/>
              <a:t>principā</a:t>
            </a:r>
            <a:r>
              <a:rPr lang="en-US" dirty="0"/>
              <a:t> </a:t>
            </a:r>
            <a:r>
              <a:rPr lang="en-US" dirty="0" err="1"/>
              <a:t>jebkuŗā</a:t>
            </a:r>
            <a:r>
              <a:rPr lang="en-US" dirty="0"/>
              <a:t> </a:t>
            </a:r>
            <a:r>
              <a:rPr lang="en-US" dirty="0" err="1"/>
              <a:t>grūtniecības</a:t>
            </a:r>
            <a:r>
              <a:rPr lang="en-US" dirty="0"/>
              <a:t> </a:t>
            </a:r>
            <a:r>
              <a:rPr lang="en-US" dirty="0" err="1"/>
              <a:t>laikā</a:t>
            </a:r>
            <a:r>
              <a:rPr lang="en-US" dirty="0"/>
              <a:t> </a:t>
            </a:r>
            <a:r>
              <a:rPr lang="en-US" dirty="0" err="1"/>
              <a:t>jāuzskata</a:t>
            </a:r>
            <a:r>
              <a:rPr lang="en-US" dirty="0"/>
              <a:t> par </a:t>
            </a:r>
            <a:r>
              <a:rPr lang="en-US" dirty="0" err="1"/>
              <a:t>prettiesisku</a:t>
            </a:r>
            <a:r>
              <a:rPr lang="en-US" dirty="0"/>
              <a:t>, </a:t>
            </a:r>
            <a:r>
              <a:rPr lang="en-US" dirty="0" err="1"/>
              <a:t>kādēļ</a:t>
            </a:r>
            <a:r>
              <a:rPr lang="en-US" dirty="0"/>
              <a:t> tai </a:t>
            </a:r>
            <a:r>
              <a:rPr lang="en-US" dirty="0" err="1"/>
              <a:t>jābūt</a:t>
            </a:r>
            <a:r>
              <a:rPr lang="en-US" dirty="0"/>
              <a:t> </a:t>
            </a:r>
            <a:r>
              <a:rPr lang="en-US" dirty="0" err="1"/>
              <a:t>ar</a:t>
            </a:r>
            <a:r>
              <a:rPr lang="en-US" dirty="0"/>
              <a:t> </a:t>
            </a:r>
            <a:r>
              <a:rPr lang="en-US" dirty="0" err="1"/>
              <a:t>likumu</a:t>
            </a:r>
            <a:r>
              <a:rPr lang="en-US" dirty="0"/>
              <a:t> </a:t>
            </a:r>
            <a:r>
              <a:rPr lang="en-US" dirty="0" err="1"/>
              <a:t>aizliegtai</a:t>
            </a:r>
            <a:r>
              <a:rPr lang="en-US" dirty="0"/>
              <a:t> (</a:t>
            </a:r>
            <a:r>
              <a:rPr lang="en-US" dirty="0" err="1"/>
              <a:t>tādējādi</a:t>
            </a:r>
            <a:r>
              <a:rPr lang="en-US" dirty="0"/>
              <a:t> </a:t>
            </a:r>
            <a:r>
              <a:rPr lang="en-US" dirty="0" err="1"/>
              <a:t>apstiprinot</a:t>
            </a:r>
            <a:r>
              <a:rPr lang="en-US" dirty="0"/>
              <a:t> </a:t>
            </a:r>
            <a:r>
              <a:rPr lang="en-US" dirty="0" err="1"/>
              <a:t>spriedumā</a:t>
            </a:r>
            <a:r>
              <a:rPr lang="en-US" dirty="0"/>
              <a:t> </a:t>
            </a:r>
            <a:r>
              <a:rPr lang="en-US" i="1" dirty="0" err="1"/>
              <a:t>BVerfGE</a:t>
            </a:r>
            <a:r>
              <a:rPr lang="en-US" i="1" dirty="0"/>
              <a:t> 39, 1 [44]</a:t>
            </a:r>
            <a:r>
              <a:rPr lang="en-US" dirty="0"/>
              <a:t> </a:t>
            </a:r>
            <a:r>
              <a:rPr lang="en-US" dirty="0" err="1"/>
              <a:t>konstatēto</a:t>
            </a:r>
            <a:r>
              <a:rPr lang="en-US" dirty="0"/>
              <a:t>). </a:t>
            </a:r>
            <a:r>
              <a:rPr lang="en-US" dirty="0" err="1"/>
              <a:t>Nedzimušā</a:t>
            </a:r>
            <a:r>
              <a:rPr lang="en-US" dirty="0"/>
              <a:t> </a:t>
            </a:r>
            <a:r>
              <a:rPr lang="en-US" dirty="0" err="1"/>
              <a:t>bērna</a:t>
            </a:r>
            <a:r>
              <a:rPr lang="en-US" dirty="0"/>
              <a:t> </a:t>
            </a:r>
            <a:r>
              <a:rPr lang="en-US" dirty="0" err="1"/>
              <a:t>tiesības</a:t>
            </a:r>
            <a:r>
              <a:rPr lang="en-US" dirty="0"/>
              <a:t> </a:t>
            </a:r>
            <a:r>
              <a:rPr lang="en-US" dirty="0" err="1"/>
              <a:t>uz</a:t>
            </a:r>
            <a:r>
              <a:rPr lang="en-US" dirty="0"/>
              <a:t> </a:t>
            </a:r>
            <a:r>
              <a:rPr lang="en-US" dirty="0" err="1"/>
              <a:t>dzīvību</a:t>
            </a:r>
            <a:r>
              <a:rPr lang="en-US" dirty="0"/>
              <a:t> pat </a:t>
            </a:r>
            <a:r>
              <a:rPr lang="en-US" dirty="0" err="1"/>
              <a:t>ierobežotā</a:t>
            </a:r>
            <a:r>
              <a:rPr lang="en-US" dirty="0"/>
              <a:t> </a:t>
            </a:r>
            <a:r>
              <a:rPr lang="en-US" dirty="0" err="1"/>
              <a:t>laika</a:t>
            </a:r>
            <a:r>
              <a:rPr lang="en-US" dirty="0"/>
              <a:t> </a:t>
            </a:r>
            <a:r>
              <a:rPr lang="en-US" dirty="0" err="1"/>
              <a:t>posmā</a:t>
            </a:r>
            <a:r>
              <a:rPr lang="en-US" dirty="0"/>
              <a:t> </a:t>
            </a:r>
            <a:r>
              <a:rPr lang="en-US" dirty="0" err="1"/>
              <a:t>nedrīkst</a:t>
            </a:r>
            <a:r>
              <a:rPr lang="en-US" dirty="0"/>
              <a:t> </a:t>
            </a:r>
            <a:r>
              <a:rPr lang="en-US" dirty="0" err="1"/>
              <a:t>kļūt</a:t>
            </a:r>
            <a:r>
              <a:rPr lang="en-US" dirty="0"/>
              <a:t> </a:t>
            </a:r>
            <a:r>
              <a:rPr lang="en-US" dirty="0" err="1"/>
              <a:t>atkarīgas</a:t>
            </a:r>
            <a:r>
              <a:rPr lang="en-US" dirty="0"/>
              <a:t> no </a:t>
            </a:r>
            <a:r>
              <a:rPr lang="en-US" dirty="0" err="1"/>
              <a:t>cita</a:t>
            </a:r>
            <a:r>
              <a:rPr lang="en-US" dirty="0"/>
              <a:t> </a:t>
            </a:r>
            <a:r>
              <a:rPr lang="en-US" dirty="0" err="1"/>
              <a:t>cilvēka</a:t>
            </a:r>
            <a:r>
              <a:rPr lang="en-US" dirty="0"/>
              <a:t> </a:t>
            </a:r>
            <a:r>
              <a:rPr lang="en-US" dirty="0" err="1"/>
              <a:t>brīva</a:t>
            </a:r>
            <a:r>
              <a:rPr lang="en-US" dirty="0"/>
              <a:t>, </a:t>
            </a:r>
            <a:r>
              <a:rPr lang="en-US" dirty="0" err="1"/>
              <a:t>beznosacījumu</a:t>
            </a:r>
            <a:r>
              <a:rPr lang="en-US" dirty="0"/>
              <a:t> </a:t>
            </a:r>
            <a:r>
              <a:rPr lang="en-US" dirty="0" err="1"/>
              <a:t>lēmuma</a:t>
            </a:r>
            <a:r>
              <a:rPr lang="en-US" dirty="0"/>
              <a:t> - pat tad ne, </a:t>
            </a:r>
            <a:r>
              <a:rPr lang="en-US" dirty="0" err="1"/>
              <a:t>ja</a:t>
            </a:r>
            <a:r>
              <a:rPr lang="en-US" dirty="0"/>
              <a:t> </a:t>
            </a:r>
            <a:r>
              <a:rPr lang="en-US" dirty="0" err="1"/>
              <a:t>šis</a:t>
            </a:r>
            <a:r>
              <a:rPr lang="en-US" dirty="0"/>
              <a:t> </a:t>
            </a:r>
            <a:r>
              <a:rPr lang="en-US" dirty="0" err="1"/>
              <a:t>cilvēks</a:t>
            </a:r>
            <a:r>
              <a:rPr lang="en-US" dirty="0"/>
              <a:t> </a:t>
            </a:r>
            <a:r>
              <a:rPr lang="en-US" dirty="0" err="1"/>
              <a:t>ir</a:t>
            </a:r>
            <a:r>
              <a:rPr lang="en-US" dirty="0"/>
              <a:t> </a:t>
            </a:r>
            <a:r>
              <a:rPr lang="en-US" dirty="0" err="1"/>
              <a:t>bērna</a:t>
            </a:r>
            <a:r>
              <a:rPr lang="en-US" dirty="0"/>
              <a:t> </a:t>
            </a:r>
            <a:r>
              <a:rPr lang="en-US" dirty="0" err="1"/>
              <a:t>māte</a:t>
            </a:r>
            <a:r>
              <a:rPr lang="en-US" dirty="0"/>
              <a:t>. </a:t>
            </a:r>
            <a:endParaRPr lang="en-US" dirty="0" smtClean="0">
              <a:effectLst/>
            </a:endParaRPr>
          </a:p>
          <a:p>
            <a:endParaRPr lang="en-US" dirty="0" smtClean="0"/>
          </a:p>
          <a:p>
            <a:endParaRPr lang="en-US" dirty="0" smtClean="0">
              <a:effectLst/>
            </a:endParaRPr>
          </a:p>
          <a:p>
            <a:endParaRPr lang="en-US" dirty="0"/>
          </a:p>
        </p:txBody>
      </p:sp>
    </p:spTree>
    <p:extLst>
      <p:ext uri="{BB962C8B-B14F-4D97-AF65-F5344CB8AC3E}">
        <p14:creationId xmlns:p14="http://schemas.microsoft.com/office/powerpoint/2010/main" val="10397956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sp>
        <p:nvSpPr>
          <p:cNvPr id="3" name="Content Placeholder 2"/>
          <p:cNvSpPr>
            <a:spLocks noGrp="1"/>
          </p:cNvSpPr>
          <p:nvPr>
            <p:ph idx="1"/>
          </p:nvPr>
        </p:nvSpPr>
        <p:spPr/>
        <p:txBody>
          <a:bodyPr/>
          <a:lstStyle/>
          <a:p>
            <a:r>
              <a:rPr lang="en-US" dirty="0" err="1" smtClean="0"/>
              <a:t>Pienākums</a:t>
            </a:r>
            <a:r>
              <a:rPr lang="en-US" dirty="0" smtClean="0"/>
              <a:t> </a:t>
            </a:r>
            <a:r>
              <a:rPr lang="en-US" dirty="0" err="1"/>
              <a:t>aizsargāt</a:t>
            </a:r>
            <a:r>
              <a:rPr lang="en-US" dirty="0"/>
              <a:t> (</a:t>
            </a:r>
            <a:r>
              <a:rPr lang="en-US" dirty="0" err="1"/>
              <a:t>nedzimušo</a:t>
            </a:r>
            <a:r>
              <a:rPr lang="en-US" dirty="0"/>
              <a:t> </a:t>
            </a:r>
            <a:r>
              <a:rPr lang="en-US" dirty="0" err="1"/>
              <a:t>bērnu</a:t>
            </a:r>
            <a:r>
              <a:rPr lang="en-US" dirty="0"/>
              <a:t> </a:t>
            </a:r>
            <a:r>
              <a:rPr lang="en-US" dirty="0" err="1"/>
              <a:t>dzīvību</a:t>
            </a:r>
            <a:r>
              <a:rPr lang="en-US" dirty="0"/>
              <a:t>) </a:t>
            </a:r>
            <a:r>
              <a:rPr lang="en-US" dirty="0" err="1"/>
              <a:t>turklāt</a:t>
            </a:r>
            <a:r>
              <a:rPr lang="en-US" dirty="0"/>
              <a:t> </a:t>
            </a:r>
            <a:r>
              <a:rPr lang="en-US" dirty="0" err="1"/>
              <a:t>uzliek</a:t>
            </a:r>
            <a:r>
              <a:rPr lang="en-US" dirty="0"/>
              <a:t> </a:t>
            </a:r>
            <a:r>
              <a:rPr lang="en-US" dirty="0" err="1"/>
              <a:t>valstij</a:t>
            </a:r>
            <a:r>
              <a:rPr lang="en-US" dirty="0"/>
              <a:t> par </a:t>
            </a:r>
            <a:r>
              <a:rPr lang="en-US" dirty="0" err="1"/>
              <a:t>pienākumu</a:t>
            </a:r>
            <a:r>
              <a:rPr lang="en-US" dirty="0"/>
              <a:t> </a:t>
            </a:r>
            <a:r>
              <a:rPr lang="en-US" dirty="0" err="1"/>
              <a:t>sabiedrībā</a:t>
            </a:r>
            <a:r>
              <a:rPr lang="en-US" dirty="0"/>
              <a:t> </a:t>
            </a:r>
            <a:r>
              <a:rPr lang="en-US" dirty="0" err="1"/>
              <a:t>saglabāt</a:t>
            </a:r>
            <a:r>
              <a:rPr lang="en-US" dirty="0"/>
              <a:t> un </a:t>
            </a:r>
            <a:r>
              <a:rPr lang="en-US" dirty="0" err="1"/>
              <a:t>iedzīvināt</a:t>
            </a:r>
            <a:r>
              <a:rPr lang="en-US" dirty="0"/>
              <a:t> </a:t>
            </a:r>
            <a:r>
              <a:rPr lang="en-US" dirty="0" err="1"/>
              <a:t>apziņu</a:t>
            </a:r>
            <a:r>
              <a:rPr lang="en-US" dirty="0"/>
              <a:t> par </a:t>
            </a:r>
            <a:r>
              <a:rPr lang="en-US" dirty="0" err="1"/>
              <a:t>šīm</a:t>
            </a:r>
            <a:r>
              <a:rPr lang="en-US" dirty="0"/>
              <a:t> </a:t>
            </a:r>
            <a:r>
              <a:rPr lang="en-US" dirty="0" err="1"/>
              <a:t>nedzimušā</a:t>
            </a:r>
            <a:r>
              <a:rPr lang="en-US" dirty="0"/>
              <a:t> </a:t>
            </a:r>
            <a:r>
              <a:rPr lang="en-US" dirty="0" err="1"/>
              <a:t>bērna</a:t>
            </a:r>
            <a:r>
              <a:rPr lang="en-US" dirty="0"/>
              <a:t> </a:t>
            </a:r>
            <a:r>
              <a:rPr lang="en-US" dirty="0" err="1"/>
              <a:t>tiesībām</a:t>
            </a:r>
            <a:r>
              <a:rPr lang="en-US" dirty="0"/>
              <a:t>.</a:t>
            </a:r>
            <a:endParaRPr lang="en-US" dirty="0">
              <a:effectLst/>
            </a:endParaRPr>
          </a:p>
        </p:txBody>
      </p:sp>
    </p:spTree>
    <p:extLst>
      <p:ext uri="{BB962C8B-B14F-4D97-AF65-F5344CB8AC3E}">
        <p14:creationId xmlns:p14="http://schemas.microsoft.com/office/powerpoint/2010/main" val="9193490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Eiropas</a:t>
            </a:r>
            <a:r>
              <a:rPr lang="en-US" dirty="0" smtClean="0"/>
              <a:t> </a:t>
            </a:r>
            <a:r>
              <a:rPr lang="en-US" dirty="0" err="1" smtClean="0"/>
              <a:t>Cilvēktiesību</a:t>
            </a:r>
            <a:r>
              <a:rPr lang="en-US" dirty="0" smtClean="0"/>
              <a:t> </a:t>
            </a:r>
            <a:r>
              <a:rPr lang="en-US" dirty="0" err="1" smtClean="0"/>
              <a:t>tiesas</a:t>
            </a:r>
            <a:r>
              <a:rPr lang="en-US" dirty="0" smtClean="0"/>
              <a:t> </a:t>
            </a:r>
            <a:r>
              <a:rPr lang="en-US" dirty="0" err="1" smtClean="0"/>
              <a:t>prakse</a:t>
            </a:r>
            <a:endParaRPr lang="en-US" dirty="0"/>
          </a:p>
        </p:txBody>
      </p:sp>
      <p:sp>
        <p:nvSpPr>
          <p:cNvPr id="3" name="Content Placeholder 2"/>
          <p:cNvSpPr>
            <a:spLocks noGrp="1"/>
          </p:cNvSpPr>
          <p:nvPr>
            <p:ph idx="1"/>
          </p:nvPr>
        </p:nvSpPr>
        <p:spPr/>
        <p:txBody>
          <a:bodyPr>
            <a:normAutofit fontScale="92500" lnSpcReduction="20000"/>
          </a:bodyPr>
          <a:lstStyle/>
          <a:p>
            <a:r>
              <a:rPr lang="lv-LV" dirty="0" smtClean="0"/>
              <a:t>ECT prakse – neviennozīmīga:</a:t>
            </a:r>
          </a:p>
          <a:p>
            <a:pPr marL="0" indent="0">
              <a:buNone/>
            </a:pPr>
            <a:r>
              <a:rPr lang="lv-LV" dirty="0" smtClean="0"/>
              <a:t>Tiesību uz dzīvību rašanās sākums – katras valsts kompetence (ECT lēmums Herc v. Norway 17004/90. 19.05.1992). Iesniedzējs uzskatīja, ka valsts, atļaujot viņa kopdzīvotājai pārtraukt grūtniecību, pārkāpusi nedzimuša bērna tiesības uz dzīvību, pārkāpjot Konvencijas 2. pantu.</a:t>
            </a:r>
          </a:p>
          <a:p>
            <a:pPr marL="0" indent="0">
              <a:buNone/>
            </a:pPr>
            <a:endParaRPr lang="lv-LV" dirty="0" smtClean="0"/>
          </a:p>
          <a:p>
            <a:pPr marL="0" indent="0">
              <a:buNone/>
            </a:pPr>
            <a:r>
              <a:rPr lang="lv-LV" dirty="0" smtClean="0"/>
              <a:t>ECT šo jautājumu vērtē no Konvencijas 8. panta (tiesības uz privāto un ģimenes dzīvi) prizmas, pieļaujot šo tiesību ierobežojumus.</a:t>
            </a:r>
            <a:endParaRPr lang="lv-LV" dirty="0"/>
          </a:p>
        </p:txBody>
      </p:sp>
    </p:spTree>
    <p:extLst>
      <p:ext uri="{BB962C8B-B14F-4D97-AF65-F5344CB8AC3E}">
        <p14:creationId xmlns:p14="http://schemas.microsoft.com/office/powerpoint/2010/main" val="2990345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Tiesību</a:t>
            </a:r>
            <a:r>
              <a:rPr lang="en-US" dirty="0" smtClean="0"/>
              <a:t> </a:t>
            </a:r>
            <a:r>
              <a:rPr lang="en-US" dirty="0" err="1" smtClean="0"/>
              <a:t>uz</a:t>
            </a:r>
            <a:r>
              <a:rPr lang="en-US" dirty="0" smtClean="0"/>
              <a:t> </a:t>
            </a:r>
            <a:r>
              <a:rPr lang="en-US" dirty="0" err="1" smtClean="0"/>
              <a:t>dzīvību</a:t>
            </a:r>
            <a:r>
              <a:rPr lang="en-US" dirty="0" smtClean="0"/>
              <a:t> </a:t>
            </a:r>
            <a:r>
              <a:rPr lang="en-US" dirty="0" err="1" smtClean="0"/>
              <a:t>saturs</a:t>
            </a:r>
            <a:endParaRPr lang="en-US" dirty="0"/>
          </a:p>
        </p:txBody>
      </p:sp>
      <p:sp>
        <p:nvSpPr>
          <p:cNvPr id="3" name="Content Placeholder 2"/>
          <p:cNvSpPr>
            <a:spLocks noGrp="1"/>
          </p:cNvSpPr>
          <p:nvPr>
            <p:ph idx="1"/>
          </p:nvPr>
        </p:nvSpPr>
        <p:spPr/>
        <p:txBody>
          <a:bodyPr>
            <a:normAutofit fontScale="70000" lnSpcReduction="20000"/>
          </a:bodyPr>
          <a:lstStyle/>
          <a:p>
            <a:r>
              <a:rPr lang="en-US" dirty="0" err="1" smtClean="0"/>
              <a:t>Fundamentālas</a:t>
            </a:r>
            <a:r>
              <a:rPr lang="en-US" dirty="0" smtClean="0"/>
              <a:t> </a:t>
            </a:r>
            <a:r>
              <a:rPr lang="en-US" dirty="0" err="1" smtClean="0"/>
              <a:t>dabiskas</a:t>
            </a:r>
            <a:r>
              <a:rPr lang="en-US" dirty="0" smtClean="0"/>
              <a:t> </a:t>
            </a:r>
            <a:r>
              <a:rPr lang="en-US" dirty="0" err="1" smtClean="0"/>
              <a:t>tiesības</a:t>
            </a:r>
            <a:r>
              <a:rPr lang="en-US" dirty="0" smtClean="0"/>
              <a:t>, </a:t>
            </a:r>
            <a:r>
              <a:rPr lang="en-US" dirty="0" err="1" smtClean="0"/>
              <a:t>kuras</a:t>
            </a:r>
            <a:r>
              <a:rPr lang="en-US" dirty="0" smtClean="0"/>
              <a:t> </a:t>
            </a:r>
            <a:r>
              <a:rPr lang="en-US" dirty="0" err="1" smtClean="0"/>
              <a:t>eksistē</a:t>
            </a:r>
            <a:r>
              <a:rPr lang="en-US" dirty="0" smtClean="0"/>
              <a:t> </a:t>
            </a:r>
            <a:r>
              <a:rPr lang="en-US" dirty="0" err="1" smtClean="0"/>
              <a:t>neatkarīgi</a:t>
            </a:r>
            <a:r>
              <a:rPr lang="en-US" dirty="0" smtClean="0"/>
              <a:t> no </a:t>
            </a:r>
            <a:r>
              <a:rPr lang="en-US" dirty="0" err="1" smtClean="0"/>
              <a:t>tā</a:t>
            </a:r>
            <a:r>
              <a:rPr lang="en-US" dirty="0" smtClean="0"/>
              <a:t> </a:t>
            </a:r>
            <a:r>
              <a:rPr lang="en-US" dirty="0" err="1" smtClean="0"/>
              <a:t>vai</a:t>
            </a:r>
            <a:r>
              <a:rPr lang="en-US" dirty="0" smtClean="0"/>
              <a:t> </a:t>
            </a:r>
            <a:r>
              <a:rPr lang="en-US" dirty="0" err="1" smtClean="0"/>
              <a:t>tās</a:t>
            </a:r>
            <a:r>
              <a:rPr lang="en-US" dirty="0" smtClean="0"/>
              <a:t> </a:t>
            </a:r>
            <a:r>
              <a:rPr lang="en-US" dirty="0" err="1" smtClean="0"/>
              <a:t>atzīsts</a:t>
            </a:r>
            <a:r>
              <a:rPr lang="en-US" dirty="0" smtClean="0"/>
              <a:t> </a:t>
            </a:r>
            <a:r>
              <a:rPr lang="en-US" dirty="0" err="1" smtClean="0"/>
              <a:t>valsts</a:t>
            </a:r>
            <a:r>
              <a:rPr lang="en-US" dirty="0" smtClean="0"/>
              <a:t> </a:t>
            </a:r>
            <a:r>
              <a:rPr lang="en-US" dirty="0" err="1" smtClean="0"/>
              <a:t>vai</a:t>
            </a:r>
            <a:r>
              <a:rPr lang="en-US" dirty="0" smtClean="0"/>
              <a:t> </a:t>
            </a:r>
            <a:r>
              <a:rPr lang="en-US" dirty="0" err="1" smtClean="0"/>
              <a:t>nē</a:t>
            </a:r>
            <a:r>
              <a:rPr lang="en-US" dirty="0" smtClean="0"/>
              <a:t>. </a:t>
            </a:r>
            <a:r>
              <a:rPr lang="en-US" dirty="0" err="1" smtClean="0"/>
              <a:t>Demokrātiska</a:t>
            </a:r>
            <a:r>
              <a:rPr lang="en-US" dirty="0" smtClean="0"/>
              <a:t> </a:t>
            </a:r>
            <a:r>
              <a:rPr lang="en-US" dirty="0" err="1" smtClean="0"/>
              <a:t>tiesiska</a:t>
            </a:r>
            <a:r>
              <a:rPr lang="en-US" dirty="0" smtClean="0"/>
              <a:t> </a:t>
            </a:r>
            <a:r>
              <a:rPr lang="en-US" dirty="0" err="1" smtClean="0"/>
              <a:t>valsts</a:t>
            </a:r>
            <a:r>
              <a:rPr lang="en-US" dirty="0" smtClean="0"/>
              <a:t> </a:t>
            </a:r>
            <a:r>
              <a:rPr lang="en-US" dirty="0" err="1" smtClean="0"/>
              <a:t>vadās</a:t>
            </a:r>
            <a:r>
              <a:rPr lang="en-US" dirty="0" smtClean="0"/>
              <a:t> no </a:t>
            </a:r>
            <a:r>
              <a:rPr lang="en-US" dirty="0" err="1" smtClean="0"/>
              <a:t>dabiskajām</a:t>
            </a:r>
            <a:r>
              <a:rPr lang="en-US" dirty="0" smtClean="0"/>
              <a:t> </a:t>
            </a:r>
            <a:r>
              <a:rPr lang="en-US" dirty="0" err="1" smtClean="0"/>
              <a:t>tiesībām</a:t>
            </a:r>
            <a:endParaRPr lang="en-US" dirty="0" smtClean="0"/>
          </a:p>
          <a:p>
            <a:r>
              <a:rPr lang="en-US" dirty="0" err="1" smtClean="0"/>
              <a:t>Tiesības</a:t>
            </a:r>
            <a:r>
              <a:rPr lang="en-US" dirty="0" smtClean="0"/>
              <a:t> </a:t>
            </a:r>
            <a:r>
              <a:rPr lang="en-US" dirty="0" err="1" smtClean="0"/>
              <a:t>uz</a:t>
            </a:r>
            <a:r>
              <a:rPr lang="en-US" dirty="0" smtClean="0"/>
              <a:t> </a:t>
            </a:r>
            <a:r>
              <a:rPr lang="en-US" dirty="0" err="1" smtClean="0"/>
              <a:t>dzīvību</a:t>
            </a:r>
            <a:r>
              <a:rPr lang="en-US" dirty="0" smtClean="0"/>
              <a:t> – </a:t>
            </a:r>
            <a:r>
              <a:rPr lang="en-US" dirty="0" err="1" smtClean="0"/>
              <a:t>absolūtas</a:t>
            </a:r>
            <a:r>
              <a:rPr lang="en-US" dirty="0" smtClean="0"/>
              <a:t>, </a:t>
            </a:r>
            <a:r>
              <a:rPr lang="en-US" dirty="0" err="1" smtClean="0"/>
              <a:t>neatsavināmas</a:t>
            </a:r>
            <a:r>
              <a:rPr lang="en-US" dirty="0" smtClean="0"/>
              <a:t>, </a:t>
            </a:r>
            <a:r>
              <a:rPr lang="en-US" dirty="0" err="1" smtClean="0"/>
              <a:t>neatņemamas</a:t>
            </a:r>
            <a:r>
              <a:rPr lang="en-US" dirty="0" smtClean="0"/>
              <a:t>. </a:t>
            </a:r>
            <a:r>
              <a:rPr lang="en-US" dirty="0" err="1" smtClean="0"/>
              <a:t>Visaugstākā</a:t>
            </a:r>
            <a:r>
              <a:rPr lang="en-US" dirty="0" smtClean="0"/>
              <a:t> </a:t>
            </a:r>
            <a:r>
              <a:rPr lang="en-US" dirty="0" err="1" smtClean="0"/>
              <a:t>vērtība</a:t>
            </a:r>
            <a:r>
              <a:rPr lang="en-US" dirty="0" smtClean="0"/>
              <a:t>, </a:t>
            </a:r>
            <a:r>
              <a:rPr lang="en-US" dirty="0" err="1" smtClean="0"/>
              <a:t>jo</a:t>
            </a:r>
            <a:r>
              <a:rPr lang="en-US" dirty="0" smtClean="0"/>
              <a:t> </a:t>
            </a:r>
            <a:r>
              <a:rPr lang="en-US" dirty="0" err="1" smtClean="0"/>
              <a:t>bez</a:t>
            </a:r>
            <a:r>
              <a:rPr lang="en-US" dirty="0" smtClean="0"/>
              <a:t> </a:t>
            </a:r>
            <a:r>
              <a:rPr lang="en-US" dirty="0" err="1" smtClean="0"/>
              <a:t>dzīvības</a:t>
            </a:r>
            <a:r>
              <a:rPr lang="en-US" dirty="0" smtClean="0"/>
              <a:t> </a:t>
            </a:r>
            <a:r>
              <a:rPr lang="en-US" dirty="0" err="1" smtClean="0"/>
              <a:t>nav</a:t>
            </a:r>
            <a:r>
              <a:rPr lang="en-US" dirty="0" smtClean="0"/>
              <a:t> </a:t>
            </a:r>
            <a:r>
              <a:rPr lang="en-US" dirty="0" err="1" smtClean="0"/>
              <a:t>jēgas</a:t>
            </a:r>
            <a:r>
              <a:rPr lang="en-US" dirty="0" smtClean="0"/>
              <a:t> </a:t>
            </a:r>
            <a:r>
              <a:rPr lang="en-US" dirty="0" err="1" smtClean="0"/>
              <a:t>citām</a:t>
            </a:r>
            <a:r>
              <a:rPr lang="en-US" dirty="0" smtClean="0"/>
              <a:t> </a:t>
            </a:r>
            <a:r>
              <a:rPr lang="en-US" dirty="0" err="1" smtClean="0"/>
              <a:t>cilvēktiesībām</a:t>
            </a:r>
            <a:endParaRPr lang="en-US" dirty="0" smtClean="0"/>
          </a:p>
          <a:p>
            <a:r>
              <a:rPr lang="en-US" dirty="0" err="1" smtClean="0"/>
              <a:t>Nav</a:t>
            </a:r>
            <a:r>
              <a:rPr lang="en-US" dirty="0" smtClean="0"/>
              <a:t> </a:t>
            </a:r>
            <a:r>
              <a:rPr lang="en-US" dirty="0" err="1" smtClean="0"/>
              <a:t>pakļautas</a:t>
            </a:r>
            <a:r>
              <a:rPr lang="en-US" dirty="0" smtClean="0"/>
              <a:t> </a:t>
            </a:r>
            <a:r>
              <a:rPr lang="en-US" dirty="0" err="1" smtClean="0"/>
              <a:t>nekādiem</a:t>
            </a:r>
            <a:r>
              <a:rPr lang="en-US" dirty="0" smtClean="0"/>
              <a:t> </a:t>
            </a:r>
            <a:r>
              <a:rPr lang="en-US" dirty="0" err="1" smtClean="0"/>
              <a:t>ierobežojumiem</a:t>
            </a:r>
            <a:r>
              <a:rPr lang="en-US" dirty="0" smtClean="0"/>
              <a:t> (</a:t>
            </a:r>
            <a:r>
              <a:rPr lang="en-US" dirty="0" err="1" smtClean="0"/>
              <a:t>Eiropas</a:t>
            </a:r>
            <a:r>
              <a:rPr lang="en-US" dirty="0" smtClean="0"/>
              <a:t> </a:t>
            </a:r>
            <a:r>
              <a:rPr lang="en-US" dirty="0" err="1" smtClean="0"/>
              <a:t>Cilvēka</a:t>
            </a:r>
            <a:r>
              <a:rPr lang="en-US" dirty="0" smtClean="0"/>
              <a:t> </a:t>
            </a:r>
            <a:r>
              <a:rPr lang="en-US" dirty="0" err="1" smtClean="0"/>
              <a:t>tiesību</a:t>
            </a:r>
            <a:r>
              <a:rPr lang="en-US" dirty="0" smtClean="0"/>
              <a:t> un </a:t>
            </a:r>
            <a:r>
              <a:rPr lang="en-US" dirty="0" err="1" smtClean="0"/>
              <a:t>pamatbrīvību</a:t>
            </a:r>
            <a:r>
              <a:rPr lang="en-US" dirty="0" smtClean="0"/>
              <a:t> </a:t>
            </a:r>
            <a:r>
              <a:rPr lang="en-US" dirty="0" err="1" smtClean="0"/>
              <a:t>aizsardzības</a:t>
            </a:r>
            <a:r>
              <a:rPr lang="en-US" dirty="0" smtClean="0"/>
              <a:t> </a:t>
            </a:r>
            <a:r>
              <a:rPr lang="en-US" dirty="0" err="1" smtClean="0"/>
              <a:t>konvencijas</a:t>
            </a:r>
            <a:r>
              <a:rPr lang="en-US" dirty="0" smtClean="0"/>
              <a:t> 15.p. – </a:t>
            </a:r>
            <a:r>
              <a:rPr lang="en-US" dirty="0" err="1" smtClean="0"/>
              <a:t>izņēmuma</a:t>
            </a:r>
            <a:r>
              <a:rPr lang="en-US" dirty="0" smtClean="0"/>
              <a:t> </a:t>
            </a:r>
            <a:r>
              <a:rPr lang="en-US" dirty="0" err="1" smtClean="0"/>
              <a:t>stāvokļa</a:t>
            </a:r>
            <a:r>
              <a:rPr lang="en-US" dirty="0" smtClean="0"/>
              <a:t> </a:t>
            </a:r>
            <a:r>
              <a:rPr lang="en-US" dirty="0" err="1" smtClean="0"/>
              <a:t>laikā</a:t>
            </a:r>
            <a:r>
              <a:rPr lang="en-US" dirty="0" smtClean="0"/>
              <a:t> </a:t>
            </a:r>
            <a:r>
              <a:rPr lang="en-US" dirty="0" err="1" smtClean="0"/>
              <a:t>nedrīkst</a:t>
            </a:r>
            <a:r>
              <a:rPr lang="en-US" dirty="0" smtClean="0"/>
              <a:t> </a:t>
            </a:r>
            <a:r>
              <a:rPr lang="en-US" dirty="0" err="1" smtClean="0"/>
              <a:t>būt</a:t>
            </a:r>
            <a:r>
              <a:rPr lang="en-US" dirty="0" smtClean="0"/>
              <a:t> </a:t>
            </a:r>
            <a:r>
              <a:rPr lang="en-US" dirty="0" err="1" smtClean="0"/>
              <a:t>atkāpju</a:t>
            </a:r>
            <a:r>
              <a:rPr lang="en-US" dirty="0" smtClean="0"/>
              <a:t> no 2.p. </a:t>
            </a:r>
            <a:r>
              <a:rPr lang="en-US" dirty="0" err="1" smtClean="0"/>
              <a:t>nosacījumiem</a:t>
            </a:r>
            <a:r>
              <a:rPr lang="en-US" dirty="0" smtClean="0"/>
              <a:t>, </a:t>
            </a:r>
            <a:r>
              <a:rPr lang="en-US" dirty="0" err="1" smtClean="0"/>
              <a:t>izņemot</a:t>
            </a:r>
            <a:r>
              <a:rPr lang="en-US" dirty="0" smtClean="0"/>
              <a:t> </a:t>
            </a:r>
            <a:r>
              <a:rPr lang="en-US" dirty="0" err="1" smtClean="0"/>
              <a:t>attiecībā</a:t>
            </a:r>
            <a:r>
              <a:rPr lang="en-US" dirty="0" smtClean="0"/>
              <a:t> </a:t>
            </a:r>
            <a:r>
              <a:rPr lang="en-US" dirty="0" err="1" smtClean="0"/>
              <a:t>uz</a:t>
            </a:r>
            <a:r>
              <a:rPr lang="en-US" dirty="0" smtClean="0"/>
              <a:t> </a:t>
            </a:r>
            <a:r>
              <a:rPr lang="en-US" dirty="0" err="1" smtClean="0"/>
              <a:t>nāves</a:t>
            </a:r>
            <a:r>
              <a:rPr lang="en-US" dirty="0" smtClean="0"/>
              <a:t> </a:t>
            </a:r>
            <a:r>
              <a:rPr lang="en-US" dirty="0" err="1" smtClean="0"/>
              <a:t>gadījumiem</a:t>
            </a:r>
            <a:r>
              <a:rPr lang="en-US" dirty="0" smtClean="0"/>
              <a:t> </a:t>
            </a:r>
            <a:r>
              <a:rPr lang="en-US" dirty="0" err="1" smtClean="0"/>
              <a:t>likumīgas</a:t>
            </a:r>
            <a:r>
              <a:rPr lang="en-US" dirty="0" smtClean="0"/>
              <a:t> </a:t>
            </a:r>
            <a:r>
              <a:rPr lang="en-US" dirty="0" err="1" smtClean="0"/>
              <a:t>kara</a:t>
            </a:r>
            <a:r>
              <a:rPr lang="en-US" dirty="0" smtClean="0"/>
              <a:t> </a:t>
            </a:r>
            <a:r>
              <a:rPr lang="en-US" dirty="0" err="1" smtClean="0"/>
              <a:t>darbības</a:t>
            </a:r>
            <a:r>
              <a:rPr lang="en-US" dirty="0" smtClean="0"/>
              <a:t> </a:t>
            </a:r>
            <a:r>
              <a:rPr lang="en-US" dirty="0" err="1" smtClean="0"/>
              <a:t>rezultātā</a:t>
            </a:r>
            <a:r>
              <a:rPr lang="en-US" dirty="0" smtClean="0"/>
              <a:t>)</a:t>
            </a:r>
          </a:p>
          <a:p>
            <a:r>
              <a:rPr lang="en-US" dirty="0" err="1" smtClean="0"/>
              <a:t>Nevar</a:t>
            </a:r>
            <a:r>
              <a:rPr lang="en-US" dirty="0" smtClean="0"/>
              <a:t> </a:t>
            </a:r>
            <a:r>
              <a:rPr lang="en-US" dirty="0" err="1" smtClean="0"/>
              <a:t>ierobežot</a:t>
            </a:r>
            <a:r>
              <a:rPr lang="en-US" dirty="0" smtClean="0"/>
              <a:t> </a:t>
            </a:r>
            <a:r>
              <a:rPr lang="en-US" dirty="0" err="1" smtClean="0"/>
              <a:t>arī</a:t>
            </a:r>
            <a:r>
              <a:rPr lang="en-US" dirty="0" smtClean="0"/>
              <a:t> </a:t>
            </a:r>
            <a:r>
              <a:rPr lang="en-US" dirty="0" err="1" smtClean="0"/>
              <a:t>pēc</a:t>
            </a:r>
            <a:r>
              <a:rPr lang="en-US" dirty="0" smtClean="0"/>
              <a:t> </a:t>
            </a:r>
            <a:r>
              <a:rPr lang="en-US" dirty="0" err="1" smtClean="0"/>
              <a:t>Satversmes</a:t>
            </a:r>
            <a:r>
              <a:rPr lang="en-US" dirty="0" smtClean="0"/>
              <a:t> 116. </a:t>
            </a:r>
            <a:r>
              <a:rPr lang="en-US" dirty="0" err="1" smtClean="0"/>
              <a:t>panta</a:t>
            </a:r>
            <a:r>
              <a:rPr lang="en-US" dirty="0" smtClean="0"/>
              <a:t>.</a:t>
            </a:r>
          </a:p>
          <a:p>
            <a:r>
              <a:rPr lang="en-US" dirty="0" err="1" smtClean="0"/>
              <a:t>Valstij</a:t>
            </a:r>
            <a:r>
              <a:rPr lang="en-US" dirty="0" smtClean="0"/>
              <a:t> </a:t>
            </a:r>
            <a:r>
              <a:rPr lang="en-US" dirty="0" err="1" smtClean="0"/>
              <a:t>ir</a:t>
            </a:r>
            <a:r>
              <a:rPr lang="en-US" dirty="0" smtClean="0"/>
              <a:t> </a:t>
            </a:r>
            <a:r>
              <a:rPr lang="en-US" dirty="0" err="1" smtClean="0"/>
              <a:t>pienākums</a:t>
            </a:r>
            <a:r>
              <a:rPr lang="en-US" dirty="0" smtClean="0"/>
              <a:t> ne </a:t>
            </a:r>
            <a:r>
              <a:rPr lang="en-US" dirty="0" err="1" smtClean="0"/>
              <a:t>tikai</a:t>
            </a:r>
            <a:r>
              <a:rPr lang="en-US" dirty="0" smtClean="0"/>
              <a:t> </a:t>
            </a:r>
            <a:r>
              <a:rPr lang="en-US" dirty="0" err="1" smtClean="0"/>
              <a:t>atturēties</a:t>
            </a:r>
            <a:r>
              <a:rPr lang="en-US" dirty="0" smtClean="0"/>
              <a:t> no </a:t>
            </a:r>
            <a:r>
              <a:rPr lang="en-US" dirty="0" err="1" smtClean="0"/>
              <a:t>tīšas</a:t>
            </a:r>
            <a:r>
              <a:rPr lang="en-US" dirty="0" smtClean="0"/>
              <a:t> un </a:t>
            </a:r>
            <a:r>
              <a:rPr lang="en-US" dirty="0" err="1" smtClean="0"/>
              <a:t>prettiesiskas</a:t>
            </a:r>
            <a:r>
              <a:rPr lang="en-US" dirty="0" smtClean="0"/>
              <a:t> </a:t>
            </a:r>
            <a:r>
              <a:rPr lang="en-US" dirty="0" err="1" smtClean="0"/>
              <a:t>dzīvības</a:t>
            </a:r>
            <a:r>
              <a:rPr lang="en-US" dirty="0" smtClean="0"/>
              <a:t> </a:t>
            </a:r>
            <a:r>
              <a:rPr lang="en-US" dirty="0" err="1" smtClean="0"/>
              <a:t>atņemšanas</a:t>
            </a:r>
            <a:r>
              <a:rPr lang="en-US" dirty="0" smtClean="0"/>
              <a:t>, bet </a:t>
            </a:r>
            <a:r>
              <a:rPr lang="en-US" dirty="0" err="1" smtClean="0"/>
              <a:t>arī</a:t>
            </a:r>
            <a:r>
              <a:rPr lang="en-US" dirty="0" smtClean="0"/>
              <a:t> </a:t>
            </a:r>
            <a:r>
              <a:rPr lang="en-US" dirty="0" err="1" smtClean="0"/>
              <a:t>veikt</a:t>
            </a:r>
            <a:r>
              <a:rPr lang="en-US" dirty="0" smtClean="0"/>
              <a:t> </a:t>
            </a:r>
            <a:r>
              <a:rPr lang="en-US" dirty="0" err="1" smtClean="0"/>
              <a:t>nepieciešamos</a:t>
            </a:r>
            <a:r>
              <a:rPr lang="en-US" dirty="0" smtClean="0"/>
              <a:t> </a:t>
            </a:r>
            <a:r>
              <a:rPr lang="en-US" dirty="0" err="1" smtClean="0"/>
              <a:t>pasākumus</a:t>
            </a:r>
            <a:r>
              <a:rPr lang="en-US" dirty="0" smtClean="0"/>
              <a:t> </a:t>
            </a:r>
            <a:r>
              <a:rPr lang="en-US" dirty="0" err="1" smtClean="0"/>
              <a:t>dzīvības</a:t>
            </a:r>
            <a:r>
              <a:rPr lang="en-US" dirty="0" smtClean="0"/>
              <a:t> </a:t>
            </a:r>
            <a:r>
              <a:rPr lang="en-US" dirty="0" err="1" smtClean="0"/>
              <a:t>garantēšanai</a:t>
            </a:r>
            <a:r>
              <a:rPr lang="en-US" dirty="0" smtClean="0"/>
              <a:t> </a:t>
            </a:r>
          </a:p>
        </p:txBody>
      </p:sp>
    </p:spTree>
    <p:extLst>
      <p:ext uri="{BB962C8B-B14F-4D97-AF65-F5344CB8AC3E}">
        <p14:creationId xmlns:p14="http://schemas.microsoft.com/office/powerpoint/2010/main" val="38915297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Tiesību</a:t>
            </a:r>
            <a:r>
              <a:rPr lang="en-US" dirty="0" smtClean="0"/>
              <a:t> </a:t>
            </a:r>
            <a:r>
              <a:rPr lang="en-US" dirty="0" err="1" smtClean="0"/>
              <a:t>uz</a:t>
            </a:r>
            <a:r>
              <a:rPr lang="en-US" dirty="0" smtClean="0"/>
              <a:t> </a:t>
            </a:r>
            <a:r>
              <a:rPr lang="en-US" dirty="0" err="1" smtClean="0"/>
              <a:t>dzīvību</a:t>
            </a:r>
            <a:r>
              <a:rPr lang="en-US" dirty="0" smtClean="0"/>
              <a:t> </a:t>
            </a:r>
            <a:r>
              <a:rPr lang="en-US" dirty="0" err="1" smtClean="0"/>
              <a:t>subjekts</a:t>
            </a:r>
            <a:endParaRPr lang="en-US" dirty="0"/>
          </a:p>
        </p:txBody>
      </p:sp>
      <p:sp>
        <p:nvSpPr>
          <p:cNvPr id="3" name="Content Placeholder 2"/>
          <p:cNvSpPr>
            <a:spLocks noGrp="1"/>
          </p:cNvSpPr>
          <p:nvPr>
            <p:ph idx="1"/>
          </p:nvPr>
        </p:nvSpPr>
        <p:spPr/>
        <p:txBody>
          <a:bodyPr/>
          <a:lstStyle/>
          <a:p>
            <a:r>
              <a:rPr lang="en-US" dirty="0" err="1" smtClean="0"/>
              <a:t>Ikviens</a:t>
            </a:r>
            <a:r>
              <a:rPr lang="en-US" dirty="0" smtClean="0"/>
              <a:t> – </a:t>
            </a:r>
            <a:r>
              <a:rPr lang="en-US" dirty="0" err="1" smtClean="0"/>
              <a:t>fiziska</a:t>
            </a:r>
            <a:r>
              <a:rPr lang="en-US" dirty="0" smtClean="0"/>
              <a:t> persona</a:t>
            </a:r>
          </a:p>
          <a:p>
            <a:r>
              <a:rPr lang="en-US" dirty="0" err="1" smtClean="0"/>
              <a:t>Tiesību</a:t>
            </a:r>
            <a:r>
              <a:rPr lang="en-US" dirty="0" smtClean="0"/>
              <a:t> </a:t>
            </a:r>
            <a:r>
              <a:rPr lang="en-US" dirty="0" err="1" smtClean="0"/>
              <a:t>uz</a:t>
            </a:r>
            <a:r>
              <a:rPr lang="en-US" dirty="0" smtClean="0"/>
              <a:t> </a:t>
            </a:r>
            <a:r>
              <a:rPr lang="en-US" dirty="0" err="1" smtClean="0"/>
              <a:t>dzīvību</a:t>
            </a:r>
            <a:r>
              <a:rPr lang="en-US" dirty="0" smtClean="0"/>
              <a:t> </a:t>
            </a:r>
            <a:r>
              <a:rPr lang="en-US" dirty="0" err="1" smtClean="0"/>
              <a:t>rašanās</a:t>
            </a:r>
            <a:r>
              <a:rPr lang="en-US" dirty="0" smtClean="0"/>
              <a:t> </a:t>
            </a:r>
            <a:r>
              <a:rPr lang="en-US" dirty="0" err="1" smtClean="0"/>
              <a:t>brīdis</a:t>
            </a:r>
            <a:r>
              <a:rPr lang="en-US" dirty="0" smtClean="0"/>
              <a:t> – </a:t>
            </a:r>
            <a:r>
              <a:rPr lang="en-US" dirty="0" err="1" smtClean="0"/>
              <a:t>cilvēks</a:t>
            </a:r>
            <a:r>
              <a:rPr lang="en-US" dirty="0" smtClean="0"/>
              <a:t> </a:t>
            </a:r>
            <a:r>
              <a:rPr lang="en-US" dirty="0" err="1" smtClean="0"/>
              <a:t>rodas</a:t>
            </a:r>
            <a:r>
              <a:rPr lang="en-US" dirty="0" smtClean="0"/>
              <a:t> </a:t>
            </a:r>
            <a:r>
              <a:rPr lang="en-US" dirty="0" err="1" smtClean="0"/>
              <a:t>vispirms</a:t>
            </a:r>
            <a:r>
              <a:rPr lang="en-US" dirty="0" smtClean="0"/>
              <a:t> </a:t>
            </a:r>
            <a:r>
              <a:rPr lang="en-US" dirty="0" err="1" smtClean="0"/>
              <a:t>bioloģiski</a:t>
            </a:r>
            <a:r>
              <a:rPr lang="en-US" dirty="0" smtClean="0"/>
              <a:t> un </a:t>
            </a:r>
            <a:r>
              <a:rPr lang="en-US" dirty="0" err="1" smtClean="0"/>
              <a:t>tikai</a:t>
            </a:r>
            <a:r>
              <a:rPr lang="en-US" dirty="0" smtClean="0"/>
              <a:t> </a:t>
            </a:r>
            <a:r>
              <a:rPr lang="en-US" dirty="0" err="1" smtClean="0"/>
              <a:t>pēc</a:t>
            </a:r>
            <a:r>
              <a:rPr lang="en-US" dirty="0" smtClean="0"/>
              <a:t> tam </a:t>
            </a:r>
            <a:r>
              <a:rPr lang="en-US" dirty="0" err="1" smtClean="0"/>
              <a:t>sociāli</a:t>
            </a:r>
            <a:r>
              <a:rPr lang="en-US" dirty="0" smtClean="0"/>
              <a:t>. </a:t>
            </a:r>
            <a:r>
              <a:rPr lang="en-US" dirty="0" err="1" smtClean="0"/>
              <a:t>Ar</a:t>
            </a:r>
            <a:r>
              <a:rPr lang="en-US" dirty="0" smtClean="0"/>
              <a:t> </a:t>
            </a:r>
            <a:r>
              <a:rPr lang="en-US" dirty="0" err="1" smtClean="0"/>
              <a:t>zinātnes</a:t>
            </a:r>
            <a:r>
              <a:rPr lang="en-US" dirty="0" smtClean="0"/>
              <a:t> </a:t>
            </a:r>
            <a:r>
              <a:rPr lang="en-US" dirty="0" err="1" smtClean="0"/>
              <a:t>atzinumiem</a:t>
            </a:r>
            <a:r>
              <a:rPr lang="en-US" dirty="0" smtClean="0"/>
              <a:t> </a:t>
            </a:r>
            <a:r>
              <a:rPr lang="en-US" dirty="0" err="1" smtClean="0"/>
              <a:t>ir</a:t>
            </a:r>
            <a:r>
              <a:rPr lang="en-US" dirty="0" smtClean="0"/>
              <a:t> </a:t>
            </a:r>
            <a:r>
              <a:rPr lang="en-US" dirty="0" err="1" smtClean="0"/>
              <a:t>pierādīts</a:t>
            </a:r>
            <a:r>
              <a:rPr lang="en-US" dirty="0" smtClean="0"/>
              <a:t>, </a:t>
            </a:r>
            <a:r>
              <a:rPr lang="en-US" dirty="0" err="1" smtClean="0"/>
              <a:t>ka</a:t>
            </a:r>
            <a:r>
              <a:rPr lang="en-US" dirty="0" smtClean="0"/>
              <a:t> </a:t>
            </a:r>
            <a:r>
              <a:rPr lang="en-US" dirty="0" err="1" smtClean="0"/>
              <a:t>cilvēka</a:t>
            </a:r>
            <a:r>
              <a:rPr lang="en-US" dirty="0" smtClean="0"/>
              <a:t> </a:t>
            </a:r>
            <a:r>
              <a:rPr lang="en-US" dirty="0" err="1" smtClean="0"/>
              <a:t>aimetņa</a:t>
            </a:r>
            <a:r>
              <a:rPr lang="en-US" dirty="0" smtClean="0"/>
              <a:t> </a:t>
            </a:r>
            <a:r>
              <a:rPr lang="en-US" dirty="0" err="1" smtClean="0"/>
              <a:t>dzīvība</a:t>
            </a:r>
            <a:r>
              <a:rPr lang="en-US" dirty="0" smtClean="0"/>
              <a:t> </a:t>
            </a:r>
            <a:r>
              <a:rPr lang="en-US" dirty="0" err="1" smtClean="0"/>
              <a:t>sākas</a:t>
            </a:r>
            <a:r>
              <a:rPr lang="en-US" dirty="0" smtClean="0"/>
              <a:t> </a:t>
            </a:r>
            <a:r>
              <a:rPr lang="en-US" dirty="0" err="1" smtClean="0"/>
              <a:t>ar</a:t>
            </a:r>
            <a:r>
              <a:rPr lang="en-US" dirty="0" smtClean="0"/>
              <a:t> </a:t>
            </a:r>
            <a:r>
              <a:rPr lang="en-US" dirty="0" err="1" smtClean="0"/>
              <a:t>ieņemšanas</a:t>
            </a:r>
            <a:r>
              <a:rPr lang="en-US" dirty="0" smtClean="0"/>
              <a:t> </a:t>
            </a:r>
            <a:r>
              <a:rPr lang="en-US" dirty="0" err="1" smtClean="0"/>
              <a:t>brīdi</a:t>
            </a:r>
            <a:r>
              <a:rPr lang="en-US" dirty="0" smtClean="0"/>
              <a:t> un </a:t>
            </a:r>
            <a:r>
              <a:rPr lang="en-US" dirty="0" err="1" smtClean="0"/>
              <a:t>tās</a:t>
            </a:r>
            <a:r>
              <a:rPr lang="en-US" dirty="0" smtClean="0"/>
              <a:t> “</a:t>
            </a:r>
            <a:r>
              <a:rPr lang="en-US" dirty="0" err="1" smtClean="0"/>
              <a:t>kvalitāte</a:t>
            </a:r>
            <a:r>
              <a:rPr lang="en-US" dirty="0" smtClean="0"/>
              <a:t>” </a:t>
            </a:r>
            <a:r>
              <a:rPr lang="en-US" dirty="0" err="1" smtClean="0"/>
              <a:t>pieaug</a:t>
            </a:r>
            <a:r>
              <a:rPr lang="en-US" dirty="0" smtClean="0"/>
              <a:t> </a:t>
            </a:r>
            <a:r>
              <a:rPr lang="en-US" dirty="0" err="1" smtClean="0"/>
              <a:t>ar</a:t>
            </a:r>
            <a:r>
              <a:rPr lang="en-US" dirty="0" smtClean="0"/>
              <a:t> </a:t>
            </a:r>
            <a:r>
              <a:rPr lang="en-US" dirty="0" err="1" smtClean="0"/>
              <a:t>katru</a:t>
            </a:r>
            <a:r>
              <a:rPr lang="en-US" dirty="0" smtClean="0"/>
              <a:t> </a:t>
            </a:r>
            <a:r>
              <a:rPr lang="en-US" dirty="0" err="1" smtClean="0"/>
              <a:t>embrija</a:t>
            </a:r>
            <a:r>
              <a:rPr lang="en-US" dirty="0" smtClean="0"/>
              <a:t> </a:t>
            </a:r>
            <a:r>
              <a:rPr lang="en-US" dirty="0" err="1" smtClean="0"/>
              <a:t>attīstības</a:t>
            </a:r>
            <a:r>
              <a:rPr lang="en-US" dirty="0" smtClean="0"/>
              <a:t> </a:t>
            </a:r>
            <a:r>
              <a:rPr lang="en-US" dirty="0" err="1" smtClean="0"/>
              <a:t>posmu</a:t>
            </a:r>
            <a:r>
              <a:rPr lang="en-US" dirty="0" smtClean="0"/>
              <a:t>.</a:t>
            </a:r>
          </a:p>
          <a:p>
            <a:endParaRPr lang="en-US" dirty="0" smtClean="0"/>
          </a:p>
          <a:p>
            <a:endParaRPr lang="en-US" dirty="0" smtClean="0"/>
          </a:p>
          <a:p>
            <a:endParaRPr lang="en-US" dirty="0"/>
          </a:p>
        </p:txBody>
      </p:sp>
    </p:spTree>
    <p:extLst>
      <p:ext uri="{BB962C8B-B14F-4D97-AF65-F5344CB8AC3E}">
        <p14:creationId xmlns:p14="http://schemas.microsoft.com/office/powerpoint/2010/main" val="32936509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Cilvēka</a:t>
            </a:r>
            <a:r>
              <a:rPr lang="en-US" dirty="0" smtClean="0"/>
              <a:t> </a:t>
            </a:r>
            <a:r>
              <a:rPr lang="en-US" dirty="0" err="1" smtClean="0"/>
              <a:t>attīstības</a:t>
            </a:r>
            <a:r>
              <a:rPr lang="en-US" dirty="0" smtClean="0"/>
              <a:t> </a:t>
            </a:r>
            <a:r>
              <a:rPr lang="en-US" dirty="0" err="1" smtClean="0"/>
              <a:t>periodi</a:t>
            </a:r>
            <a:endParaRPr lang="en-US" dirty="0"/>
          </a:p>
        </p:txBody>
      </p:sp>
      <p:sp>
        <p:nvSpPr>
          <p:cNvPr id="3" name="Content Placeholder 2"/>
          <p:cNvSpPr>
            <a:spLocks noGrp="1"/>
          </p:cNvSpPr>
          <p:nvPr>
            <p:ph idx="1"/>
          </p:nvPr>
        </p:nvSpPr>
        <p:spPr/>
        <p:txBody>
          <a:bodyPr/>
          <a:lstStyle/>
          <a:p>
            <a:r>
              <a:rPr lang="en-US" dirty="0" err="1" smtClean="0"/>
              <a:t>Intrauterinārais</a:t>
            </a:r>
            <a:r>
              <a:rPr lang="en-US" dirty="0" smtClean="0"/>
              <a:t> – </a:t>
            </a:r>
            <a:r>
              <a:rPr lang="en-US" dirty="0" err="1" smtClean="0"/>
              <a:t>sākas</a:t>
            </a:r>
            <a:r>
              <a:rPr lang="en-US" dirty="0" smtClean="0"/>
              <a:t> </a:t>
            </a:r>
            <a:r>
              <a:rPr lang="en-US" dirty="0" err="1" smtClean="0"/>
              <a:t>ar</a:t>
            </a:r>
            <a:r>
              <a:rPr lang="en-US" dirty="0" smtClean="0"/>
              <a:t> </a:t>
            </a:r>
            <a:r>
              <a:rPr lang="en-US" dirty="0" err="1" smtClean="0"/>
              <a:t>ieņemšanas</a:t>
            </a:r>
            <a:r>
              <a:rPr lang="en-US" dirty="0" smtClean="0"/>
              <a:t> </a:t>
            </a:r>
            <a:r>
              <a:rPr lang="en-US" dirty="0" err="1" smtClean="0"/>
              <a:t>brīdi</a:t>
            </a:r>
            <a:endParaRPr lang="en-US" dirty="0" smtClean="0"/>
          </a:p>
          <a:p>
            <a:r>
              <a:rPr lang="en-US" dirty="0" err="1" smtClean="0"/>
              <a:t>Ekstrauterinārais</a:t>
            </a:r>
            <a:r>
              <a:rPr lang="en-US" dirty="0" smtClean="0"/>
              <a:t> – </a:t>
            </a:r>
            <a:r>
              <a:rPr lang="en-US" dirty="0" err="1" smtClean="0"/>
              <a:t>sākas</a:t>
            </a:r>
            <a:r>
              <a:rPr lang="en-US" dirty="0" smtClean="0"/>
              <a:t> </a:t>
            </a:r>
            <a:r>
              <a:rPr lang="en-US" dirty="0" err="1" smtClean="0"/>
              <a:t>ar</a:t>
            </a:r>
            <a:r>
              <a:rPr lang="en-US" dirty="0" smtClean="0"/>
              <a:t> </a:t>
            </a:r>
            <a:r>
              <a:rPr lang="en-US" dirty="0" err="1" smtClean="0"/>
              <a:t>piedzimšanas</a:t>
            </a:r>
            <a:r>
              <a:rPr lang="en-US" dirty="0" smtClean="0"/>
              <a:t> </a:t>
            </a:r>
            <a:r>
              <a:rPr lang="en-US" dirty="0" err="1" smtClean="0"/>
              <a:t>brīdi</a:t>
            </a:r>
            <a:r>
              <a:rPr lang="en-US" dirty="0" smtClean="0"/>
              <a:t>; </a:t>
            </a:r>
            <a:r>
              <a:rPr lang="en-US" dirty="0" err="1" smtClean="0"/>
              <a:t>atrašanās</a:t>
            </a:r>
            <a:r>
              <a:rPr lang="en-US" dirty="0" smtClean="0"/>
              <a:t> </a:t>
            </a:r>
            <a:r>
              <a:rPr lang="en-US" dirty="0" err="1" smtClean="0"/>
              <a:t>sociālajā</a:t>
            </a:r>
            <a:r>
              <a:rPr lang="en-US" dirty="0" smtClean="0"/>
              <a:t> </a:t>
            </a:r>
            <a:r>
              <a:rPr lang="en-US" dirty="0" err="1" smtClean="0"/>
              <a:t>vidē</a:t>
            </a:r>
            <a:endParaRPr lang="en-US" dirty="0" smtClean="0"/>
          </a:p>
          <a:p>
            <a:endParaRPr lang="en-US" dirty="0"/>
          </a:p>
          <a:p>
            <a:pPr marL="0" indent="0">
              <a:buNone/>
            </a:pPr>
            <a:r>
              <a:rPr lang="en-US" i="1" dirty="0" err="1" smtClean="0"/>
              <a:t>Ar</a:t>
            </a:r>
            <a:r>
              <a:rPr lang="en-US" i="1" dirty="0" smtClean="0"/>
              <a:t> </a:t>
            </a:r>
            <a:r>
              <a:rPr lang="en-US" i="1" dirty="0" err="1" smtClean="0"/>
              <a:t>cilvēka</a:t>
            </a:r>
            <a:r>
              <a:rPr lang="en-US" i="1" dirty="0" smtClean="0"/>
              <a:t> </a:t>
            </a:r>
            <a:r>
              <a:rPr lang="en-US" i="1" dirty="0" err="1" smtClean="0"/>
              <a:t>piedzimšanu</a:t>
            </a:r>
            <a:r>
              <a:rPr lang="en-US" i="1" dirty="0" smtClean="0"/>
              <a:t> </a:t>
            </a:r>
            <a:r>
              <a:rPr lang="en-US" i="1" dirty="0" err="1" smtClean="0"/>
              <a:t>sākas</a:t>
            </a:r>
            <a:r>
              <a:rPr lang="en-US" i="1" dirty="0" smtClean="0"/>
              <a:t> </a:t>
            </a:r>
            <a:r>
              <a:rPr lang="en-US" i="1" dirty="0" err="1" smtClean="0"/>
              <a:t>nevis</a:t>
            </a:r>
            <a:r>
              <a:rPr lang="en-US" i="1" dirty="0" smtClean="0"/>
              <a:t> </a:t>
            </a:r>
            <a:r>
              <a:rPr lang="en-US" i="1" dirty="0" err="1" smtClean="0"/>
              <a:t>tā</a:t>
            </a:r>
            <a:r>
              <a:rPr lang="en-US" i="1" dirty="0" smtClean="0"/>
              <a:t> </a:t>
            </a:r>
            <a:r>
              <a:rPr lang="en-US" i="1" dirty="0" err="1" smtClean="0"/>
              <a:t>bioloģiskā</a:t>
            </a:r>
            <a:r>
              <a:rPr lang="en-US" i="1" dirty="0" smtClean="0"/>
              <a:t> </a:t>
            </a:r>
            <a:r>
              <a:rPr lang="en-US" i="1" dirty="0" err="1" smtClean="0"/>
              <a:t>dzīve</a:t>
            </a:r>
            <a:r>
              <a:rPr lang="en-US" i="1" dirty="0" smtClean="0"/>
              <a:t>, bet </a:t>
            </a:r>
            <a:r>
              <a:rPr lang="en-US" i="1" dirty="0" err="1" smtClean="0"/>
              <a:t>gan</a:t>
            </a:r>
            <a:r>
              <a:rPr lang="en-US" i="1" dirty="0" smtClean="0"/>
              <a:t> </a:t>
            </a:r>
            <a:r>
              <a:rPr lang="en-US" i="1" dirty="0" err="1" smtClean="0"/>
              <a:t>sociālā</a:t>
            </a:r>
            <a:r>
              <a:rPr lang="en-US" i="1" dirty="0" smtClean="0"/>
              <a:t> </a:t>
            </a:r>
            <a:r>
              <a:rPr lang="en-US" i="1" dirty="0" err="1" smtClean="0"/>
              <a:t>dzīve</a:t>
            </a:r>
            <a:r>
              <a:rPr lang="en-US" i="1" dirty="0" smtClean="0"/>
              <a:t>.</a:t>
            </a:r>
          </a:p>
          <a:p>
            <a:pPr marL="0" indent="0">
              <a:buNone/>
            </a:pPr>
            <a:endParaRPr lang="en-US" dirty="0"/>
          </a:p>
        </p:txBody>
      </p:sp>
    </p:spTree>
    <p:extLst>
      <p:ext uri="{BB962C8B-B14F-4D97-AF65-F5344CB8AC3E}">
        <p14:creationId xmlns:p14="http://schemas.microsoft.com/office/powerpoint/2010/main" val="16570844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12. </a:t>
            </a:r>
            <a:r>
              <a:rPr lang="en-US" dirty="0" err="1" smtClean="0"/>
              <a:t>nedēļa</a:t>
            </a:r>
            <a:r>
              <a:rPr lang="en-US" dirty="0" smtClean="0"/>
              <a:t> –  </a:t>
            </a:r>
            <a:r>
              <a:rPr lang="en-US" dirty="0" err="1" smtClean="0"/>
              <a:t>darbojas</a:t>
            </a:r>
            <a:r>
              <a:rPr lang="en-US" dirty="0" smtClean="0"/>
              <a:t> </a:t>
            </a:r>
            <a:r>
              <a:rPr lang="en-US" dirty="0" err="1" smtClean="0"/>
              <a:t>sirds</a:t>
            </a:r>
            <a:endParaRPr lang="en-US"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t="13703" b="13703"/>
          <a:stretch>
            <a:fillRect/>
          </a:stretch>
        </p:blipFill>
        <p:spPr bwMode="auto">
          <a:xfrm>
            <a:off x="2822966" y="1600201"/>
            <a:ext cx="3315575" cy="2222598"/>
          </a:xfrm>
          <a:prstGeom prst="rect">
            <a:avLst/>
          </a:prstGeom>
          <a:noFill/>
          <a:ln>
            <a:noFill/>
          </a:ln>
        </p:spPr>
      </p:pic>
      <p:sp>
        <p:nvSpPr>
          <p:cNvPr id="6" name="TextBox 5"/>
          <p:cNvSpPr txBox="1"/>
          <p:nvPr/>
        </p:nvSpPr>
        <p:spPr>
          <a:xfrm>
            <a:off x="2365767" y="4756706"/>
            <a:ext cx="184666" cy="369332"/>
          </a:xfrm>
          <a:prstGeom prst="rect">
            <a:avLst/>
          </a:prstGeom>
          <a:noFill/>
        </p:spPr>
        <p:txBody>
          <a:bodyPr wrap="none" rtlCol="0">
            <a:spAutoFit/>
          </a:bodyPr>
          <a:lstStyle/>
          <a:p>
            <a:endParaRPr lang="en-US" dirty="0"/>
          </a:p>
        </p:txBody>
      </p:sp>
      <p:sp>
        <p:nvSpPr>
          <p:cNvPr id="13" name="TextBox 12"/>
          <p:cNvSpPr txBox="1"/>
          <p:nvPr/>
        </p:nvSpPr>
        <p:spPr>
          <a:xfrm>
            <a:off x="1270088" y="4271618"/>
            <a:ext cx="6696833" cy="2031325"/>
          </a:xfrm>
          <a:prstGeom prst="rect">
            <a:avLst/>
          </a:prstGeom>
          <a:noFill/>
        </p:spPr>
        <p:txBody>
          <a:bodyPr wrap="square" rtlCol="0">
            <a:spAutoFit/>
          </a:bodyPr>
          <a:lstStyle/>
          <a:p>
            <a:pPr algn="just"/>
            <a:r>
              <a:rPr lang="lv-LV" dirty="0" smtClean="0"/>
              <a:t>Bērniņš sver 8-14 gr. Viņa garums no galvas līdz dibenam ir apmēram 6 cm. Ar speciālu aparātu (doppleru) var saklausīt bērna sirdspukstus. Visi orgāni ir jau izveidojušies, tagad tie tik attīstās un aug. Pamazām cietē skeleta kauli. Attīstās muskuļi. Bērns ļoti aktīvi kustās dzemdē. Bērnam uz mēles parādās garšas receptori, viņš var atšķirt garšu. </a:t>
            </a:r>
            <a:r>
              <a:rPr lang="lv-LV" dirty="0" smtClean="0">
                <a:effectLst/>
              </a:rPr>
              <a:t> </a:t>
            </a:r>
          </a:p>
          <a:p>
            <a:pPr algn="just"/>
            <a:endParaRPr lang="lv-LV" dirty="0"/>
          </a:p>
          <a:p>
            <a:pPr algn="just"/>
            <a:r>
              <a:rPr lang="lv-LV" dirty="0" smtClean="0"/>
              <a:t>Dzīvība sākas jau apmēram no 14. dienas.</a:t>
            </a:r>
          </a:p>
        </p:txBody>
      </p:sp>
    </p:spTree>
    <p:extLst>
      <p:ext uri="{BB962C8B-B14F-4D97-AF65-F5344CB8AC3E}">
        <p14:creationId xmlns:p14="http://schemas.microsoft.com/office/powerpoint/2010/main" val="26668980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12. </a:t>
            </a:r>
            <a:r>
              <a:rPr lang="en-US" dirty="0" err="1" smtClean="0"/>
              <a:t>nedēļa</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err="1" smtClean="0"/>
              <a:t>Bērniņam</a:t>
            </a:r>
            <a:r>
              <a:rPr lang="en-US" dirty="0" smtClean="0"/>
              <a:t> </a:t>
            </a:r>
            <a:r>
              <a:rPr lang="en-US" dirty="0" err="1" smtClean="0"/>
              <a:t>piemīt</a:t>
            </a:r>
            <a:r>
              <a:rPr lang="en-US" dirty="0" smtClean="0"/>
              <a:t> 3 </a:t>
            </a:r>
            <a:r>
              <a:rPr lang="en-US" dirty="0" err="1" smtClean="0"/>
              <a:t>ļoti</a:t>
            </a:r>
            <a:r>
              <a:rPr lang="en-US" dirty="0" smtClean="0"/>
              <a:t> </a:t>
            </a:r>
            <a:r>
              <a:rPr lang="en-US" dirty="0" err="1" smtClean="0"/>
              <a:t>būtiskas</a:t>
            </a:r>
            <a:r>
              <a:rPr lang="en-US" dirty="0" smtClean="0"/>
              <a:t> </a:t>
            </a:r>
            <a:r>
              <a:rPr lang="en-US" dirty="0" err="1" smtClean="0"/>
              <a:t>funkcijas</a:t>
            </a:r>
            <a:r>
              <a:rPr lang="en-US" dirty="0" smtClean="0"/>
              <a:t>:</a:t>
            </a:r>
          </a:p>
          <a:p>
            <a:pPr marL="0" indent="0">
              <a:buNone/>
            </a:pPr>
            <a:endParaRPr lang="en-US" dirty="0" smtClean="0"/>
          </a:p>
          <a:p>
            <a:r>
              <a:rPr lang="en-US" dirty="0" err="1" smtClean="0"/>
              <a:t>Sirdsdarbība</a:t>
            </a:r>
            <a:endParaRPr lang="en-US" dirty="0" smtClean="0"/>
          </a:p>
          <a:p>
            <a:r>
              <a:rPr lang="en-US" dirty="0" err="1" smtClean="0"/>
              <a:t>Elpošana</a:t>
            </a:r>
            <a:endParaRPr lang="en-US" dirty="0" smtClean="0"/>
          </a:p>
          <a:p>
            <a:r>
              <a:rPr lang="en-US" dirty="0" err="1" smtClean="0"/>
              <a:t>Elektriskā</a:t>
            </a:r>
            <a:r>
              <a:rPr lang="en-US" dirty="0" smtClean="0"/>
              <a:t> </a:t>
            </a:r>
            <a:r>
              <a:rPr lang="en-US" dirty="0" err="1" smtClean="0"/>
              <a:t>aktivitāte</a:t>
            </a:r>
            <a:endParaRPr lang="en-US" dirty="0" smtClean="0"/>
          </a:p>
          <a:p>
            <a:pPr marL="0" indent="0">
              <a:buNone/>
            </a:pPr>
            <a:endParaRPr lang="en-US" dirty="0" smtClean="0"/>
          </a:p>
          <a:p>
            <a:pPr marL="0" indent="0">
              <a:buNone/>
            </a:pPr>
            <a:r>
              <a:rPr lang="en-US" i="1" dirty="0" err="1" smtClean="0"/>
              <a:t>Vai</a:t>
            </a:r>
            <a:r>
              <a:rPr lang="en-US" i="1" dirty="0" smtClean="0"/>
              <a:t> </a:t>
            </a:r>
            <a:r>
              <a:rPr lang="en-US" i="1" dirty="0" err="1" smtClean="0"/>
              <a:t>tiešām</a:t>
            </a:r>
            <a:r>
              <a:rPr lang="en-US" i="1" dirty="0" smtClean="0"/>
              <a:t> </a:t>
            </a:r>
            <a:r>
              <a:rPr lang="en-US" i="1" dirty="0" err="1" smtClean="0"/>
              <a:t>nedzimis</a:t>
            </a:r>
            <a:r>
              <a:rPr lang="en-US" i="1" dirty="0" smtClean="0"/>
              <a:t> </a:t>
            </a:r>
            <a:r>
              <a:rPr lang="en-US" i="1" dirty="0" err="1" smtClean="0"/>
              <a:t>bērns</a:t>
            </a:r>
            <a:r>
              <a:rPr lang="en-US" i="1" dirty="0" smtClean="0"/>
              <a:t> </a:t>
            </a:r>
            <a:r>
              <a:rPr lang="en-US" i="1" dirty="0" err="1" smtClean="0"/>
              <a:t>ir</a:t>
            </a:r>
            <a:r>
              <a:rPr lang="en-US" i="1" dirty="0" smtClean="0"/>
              <a:t> </a:t>
            </a:r>
            <a:r>
              <a:rPr lang="en-US" i="1" dirty="0" err="1" smtClean="0"/>
              <a:t>tikai</a:t>
            </a:r>
            <a:r>
              <a:rPr lang="en-US" i="1" dirty="0" smtClean="0"/>
              <a:t> </a:t>
            </a:r>
            <a:r>
              <a:rPr lang="en-US" i="1" dirty="0" err="1" smtClean="0"/>
              <a:t>sievietes</a:t>
            </a:r>
            <a:r>
              <a:rPr lang="en-US" i="1" dirty="0" smtClean="0"/>
              <a:t> </a:t>
            </a:r>
            <a:r>
              <a:rPr lang="en-US" i="1" dirty="0" err="1" smtClean="0"/>
              <a:t>ķermeņa</a:t>
            </a:r>
            <a:r>
              <a:rPr lang="en-US" i="1" dirty="0" smtClean="0"/>
              <a:t> </a:t>
            </a:r>
            <a:r>
              <a:rPr lang="en-US" i="1" dirty="0" err="1" smtClean="0"/>
              <a:t>daļa</a:t>
            </a:r>
            <a:r>
              <a:rPr lang="en-US" i="1" dirty="0" smtClean="0"/>
              <a:t> </a:t>
            </a:r>
            <a:r>
              <a:rPr lang="en-US" i="1" dirty="0" err="1" smtClean="0"/>
              <a:t>vai</a:t>
            </a:r>
            <a:r>
              <a:rPr lang="en-US" i="1" dirty="0" smtClean="0"/>
              <a:t> </a:t>
            </a:r>
            <a:r>
              <a:rPr lang="en-US" i="1" dirty="0" err="1" smtClean="0"/>
              <a:t>arī</a:t>
            </a:r>
            <a:r>
              <a:rPr lang="en-US" i="1" dirty="0" smtClean="0"/>
              <a:t> </a:t>
            </a:r>
            <a:r>
              <a:rPr lang="en-US" i="1" dirty="0" err="1" smtClean="0"/>
              <a:t>bioloģiski</a:t>
            </a:r>
            <a:r>
              <a:rPr lang="en-US" i="1" dirty="0" smtClean="0"/>
              <a:t> </a:t>
            </a:r>
            <a:r>
              <a:rPr lang="en-US" i="1" dirty="0" err="1" smtClean="0"/>
              <a:t>unikāla</a:t>
            </a:r>
            <a:r>
              <a:rPr lang="en-US" i="1" dirty="0" smtClean="0"/>
              <a:t> </a:t>
            </a:r>
            <a:r>
              <a:rPr lang="en-US" i="1" dirty="0" err="1" smtClean="0"/>
              <a:t>cilvēciska</a:t>
            </a:r>
            <a:r>
              <a:rPr lang="en-US" i="1" dirty="0" smtClean="0"/>
              <a:t> </a:t>
            </a:r>
            <a:r>
              <a:rPr lang="en-US" i="1" dirty="0" err="1" smtClean="0"/>
              <a:t>būtne</a:t>
            </a:r>
            <a:r>
              <a:rPr lang="en-US" i="1" dirty="0" smtClean="0"/>
              <a:t>, </a:t>
            </a:r>
            <a:r>
              <a:rPr lang="en-US" i="1" dirty="0" err="1" smtClean="0"/>
              <a:t>kas</a:t>
            </a:r>
            <a:r>
              <a:rPr lang="en-US" i="1" dirty="0" smtClean="0"/>
              <a:t> </a:t>
            </a:r>
            <a:r>
              <a:rPr lang="en-US" i="1" dirty="0" err="1" smtClean="0"/>
              <a:t>aug</a:t>
            </a:r>
            <a:r>
              <a:rPr lang="en-US" i="1" dirty="0" smtClean="0"/>
              <a:t> </a:t>
            </a:r>
            <a:r>
              <a:rPr lang="en-US" i="1" dirty="0" err="1" smtClean="0"/>
              <a:t>sievietes</a:t>
            </a:r>
            <a:r>
              <a:rPr lang="en-US" i="1" dirty="0" smtClean="0"/>
              <a:t> </a:t>
            </a:r>
            <a:r>
              <a:rPr lang="en-US" i="1" dirty="0" err="1" smtClean="0"/>
              <a:t>ķermenī</a:t>
            </a:r>
            <a:r>
              <a:rPr lang="en-US" i="1" dirty="0" smtClean="0"/>
              <a:t>??</a:t>
            </a:r>
            <a:endParaRPr lang="en-US" i="1" dirty="0"/>
          </a:p>
        </p:txBody>
      </p:sp>
    </p:spTree>
    <p:extLst>
      <p:ext uri="{BB962C8B-B14F-4D97-AF65-F5344CB8AC3E}">
        <p14:creationId xmlns:p14="http://schemas.microsoft.com/office/powerpoint/2010/main" val="38507586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T</a:t>
            </a:r>
            <a:r>
              <a:rPr lang="en-US" dirty="0" err="1" smtClean="0"/>
              <a:t>iesības</a:t>
            </a:r>
            <a:r>
              <a:rPr lang="en-US" dirty="0" smtClean="0"/>
              <a:t> </a:t>
            </a:r>
            <a:r>
              <a:rPr lang="en-US" dirty="0" err="1" smtClean="0"/>
              <a:t>uz</a:t>
            </a:r>
            <a:r>
              <a:rPr lang="en-US" dirty="0" smtClean="0"/>
              <a:t> </a:t>
            </a:r>
            <a:r>
              <a:rPr lang="en-US" dirty="0" err="1" smtClean="0"/>
              <a:t>dzīvību</a:t>
            </a:r>
            <a:r>
              <a:rPr lang="en-US" dirty="0" smtClean="0"/>
              <a:t>, </a:t>
            </a:r>
            <a:r>
              <a:rPr lang="en-US" dirty="0" err="1" smtClean="0"/>
              <a:t>cieņu</a:t>
            </a:r>
            <a:r>
              <a:rPr lang="en-US" dirty="0" smtClean="0"/>
              <a:t> vs. </a:t>
            </a:r>
            <a:r>
              <a:rPr lang="en-US" dirty="0" err="1" smtClean="0"/>
              <a:t>vecāku</a:t>
            </a:r>
            <a:r>
              <a:rPr lang="en-US" dirty="0" smtClean="0"/>
              <a:t> </a:t>
            </a:r>
            <a:r>
              <a:rPr lang="en-US" dirty="0" err="1" smtClean="0"/>
              <a:t>tiesības</a:t>
            </a:r>
            <a:r>
              <a:rPr lang="en-US" dirty="0" smtClean="0"/>
              <a:t> </a:t>
            </a:r>
            <a:r>
              <a:rPr lang="en-US" dirty="0" err="1" smtClean="0"/>
              <a:t>uz</a:t>
            </a:r>
            <a:r>
              <a:rPr lang="en-US" dirty="0" smtClean="0"/>
              <a:t> </a:t>
            </a:r>
            <a:r>
              <a:rPr lang="en-US" dirty="0" err="1" smtClean="0"/>
              <a:t>privāto</a:t>
            </a:r>
            <a:r>
              <a:rPr lang="en-US" dirty="0" smtClean="0"/>
              <a:t> un </a:t>
            </a:r>
            <a:r>
              <a:rPr lang="en-US" dirty="0" err="1" smtClean="0"/>
              <a:t>ģimenes</a:t>
            </a:r>
            <a:r>
              <a:rPr lang="en-US" dirty="0" smtClean="0"/>
              <a:t> </a:t>
            </a:r>
            <a:r>
              <a:rPr lang="en-US" dirty="0" err="1" smtClean="0"/>
              <a:t>dzīvi</a:t>
            </a:r>
            <a:endParaRPr lang="en-US" dirty="0"/>
          </a:p>
        </p:txBody>
      </p:sp>
      <p:sp>
        <p:nvSpPr>
          <p:cNvPr id="3" name="Content Placeholder 2"/>
          <p:cNvSpPr>
            <a:spLocks noGrp="1"/>
          </p:cNvSpPr>
          <p:nvPr>
            <p:ph idx="1"/>
          </p:nvPr>
        </p:nvSpPr>
        <p:spPr/>
        <p:txBody>
          <a:bodyPr>
            <a:normAutofit fontScale="77500" lnSpcReduction="20000"/>
          </a:bodyPr>
          <a:lstStyle/>
          <a:p>
            <a:r>
              <a:rPr lang="en-US" dirty="0" err="1" smtClean="0"/>
              <a:t>Cilvēkam</a:t>
            </a:r>
            <a:r>
              <a:rPr lang="en-US" dirty="0" smtClean="0"/>
              <a:t> </a:t>
            </a:r>
            <a:r>
              <a:rPr lang="en-US" dirty="0" err="1" smtClean="0"/>
              <a:t>piemītošā</a:t>
            </a:r>
            <a:r>
              <a:rPr lang="en-US" dirty="0" smtClean="0"/>
              <a:t> </a:t>
            </a:r>
            <a:r>
              <a:rPr lang="en-US" dirty="0" err="1" smtClean="0"/>
              <a:t>pašcieņa</a:t>
            </a:r>
            <a:r>
              <a:rPr lang="en-US" dirty="0" smtClean="0"/>
              <a:t> </a:t>
            </a:r>
            <a:r>
              <a:rPr lang="en-US" dirty="0" err="1" smtClean="0"/>
              <a:t>nosaka</a:t>
            </a:r>
            <a:r>
              <a:rPr lang="en-US" dirty="0" smtClean="0"/>
              <a:t>, </a:t>
            </a:r>
            <a:r>
              <a:rPr lang="en-US" dirty="0" err="1" smtClean="0"/>
              <a:t>ka</a:t>
            </a:r>
            <a:r>
              <a:rPr lang="en-US" dirty="0" smtClean="0"/>
              <a:t> </a:t>
            </a:r>
            <a:r>
              <a:rPr lang="en-US" dirty="0" err="1" smtClean="0"/>
              <a:t>īpašu</a:t>
            </a:r>
            <a:r>
              <a:rPr lang="en-US" dirty="0" smtClean="0"/>
              <a:t> </a:t>
            </a:r>
            <a:r>
              <a:rPr lang="en-US" dirty="0" err="1" smtClean="0"/>
              <a:t>cienību</a:t>
            </a:r>
            <a:r>
              <a:rPr lang="en-US" dirty="0" smtClean="0"/>
              <a:t> </a:t>
            </a:r>
            <a:r>
              <a:rPr lang="en-US" dirty="0" err="1" smtClean="0"/>
              <a:t>pret</a:t>
            </a:r>
            <a:r>
              <a:rPr lang="en-US" dirty="0" smtClean="0"/>
              <a:t> to ne </a:t>
            </a:r>
            <a:r>
              <a:rPr lang="en-US" dirty="0" err="1" smtClean="0"/>
              <a:t>tikai</a:t>
            </a:r>
            <a:r>
              <a:rPr lang="en-US" dirty="0" smtClean="0"/>
              <a:t> </a:t>
            </a:r>
            <a:r>
              <a:rPr lang="en-US" dirty="0" err="1" smtClean="0"/>
              <a:t>kā</a:t>
            </a:r>
            <a:r>
              <a:rPr lang="en-US" dirty="0" smtClean="0"/>
              <a:t> </a:t>
            </a:r>
            <a:r>
              <a:rPr lang="en-US" dirty="0" err="1" smtClean="0"/>
              <a:t>pret</a:t>
            </a:r>
            <a:r>
              <a:rPr lang="en-US" dirty="0" smtClean="0"/>
              <a:t> </a:t>
            </a:r>
            <a:r>
              <a:rPr lang="en-US" dirty="0" err="1" smtClean="0"/>
              <a:t>eksistējošu</a:t>
            </a:r>
            <a:r>
              <a:rPr lang="en-US" dirty="0" smtClean="0"/>
              <a:t> </a:t>
            </a:r>
            <a:r>
              <a:rPr lang="en-US" dirty="0" err="1" smtClean="0"/>
              <a:t>subjektu</a:t>
            </a:r>
            <a:r>
              <a:rPr lang="en-US" dirty="0" smtClean="0"/>
              <a:t>, bet </a:t>
            </a:r>
            <a:r>
              <a:rPr lang="en-US" dirty="0" err="1" smtClean="0"/>
              <a:t>arī</a:t>
            </a:r>
            <a:r>
              <a:rPr lang="en-US" dirty="0" smtClean="0"/>
              <a:t> </a:t>
            </a:r>
            <a:r>
              <a:rPr lang="en-US" dirty="0" err="1" smtClean="0"/>
              <a:t>pret</a:t>
            </a:r>
            <a:r>
              <a:rPr lang="en-US" dirty="0" smtClean="0"/>
              <a:t> </a:t>
            </a:r>
            <a:r>
              <a:rPr lang="en-US" dirty="0" err="1" smtClean="0"/>
              <a:t>dažādām</a:t>
            </a:r>
            <a:r>
              <a:rPr lang="en-US" dirty="0" smtClean="0"/>
              <a:t> </a:t>
            </a:r>
            <a:r>
              <a:rPr lang="en-US" dirty="0" err="1" smtClean="0"/>
              <a:t>tā</a:t>
            </a:r>
            <a:r>
              <a:rPr lang="en-US" dirty="0" smtClean="0"/>
              <a:t> </a:t>
            </a:r>
            <a:r>
              <a:rPr lang="en-US" dirty="0" err="1" smtClean="0"/>
              <a:t>eksistences</a:t>
            </a:r>
            <a:r>
              <a:rPr lang="en-US" dirty="0" smtClean="0"/>
              <a:t> </a:t>
            </a:r>
            <a:r>
              <a:rPr lang="en-US" dirty="0" err="1" smtClean="0"/>
              <a:t>formām</a:t>
            </a:r>
            <a:r>
              <a:rPr lang="en-US" dirty="0" smtClean="0"/>
              <a:t> </a:t>
            </a:r>
            <a:r>
              <a:rPr lang="en-US" dirty="0" err="1" smtClean="0"/>
              <a:t>kā</a:t>
            </a:r>
            <a:r>
              <a:rPr lang="en-US" dirty="0" smtClean="0"/>
              <a:t> </a:t>
            </a:r>
            <a:r>
              <a:rPr lang="en-US" dirty="0" err="1" smtClean="0"/>
              <a:t>pirms</a:t>
            </a:r>
            <a:r>
              <a:rPr lang="en-US" dirty="0" smtClean="0"/>
              <a:t> </a:t>
            </a:r>
            <a:r>
              <a:rPr lang="en-US" dirty="0" err="1" smtClean="0"/>
              <a:t>dzimšanas</a:t>
            </a:r>
            <a:r>
              <a:rPr lang="en-US" dirty="0" smtClean="0"/>
              <a:t>, </a:t>
            </a:r>
            <a:r>
              <a:rPr lang="en-US" dirty="0" err="1" smtClean="0"/>
              <a:t>tā</a:t>
            </a:r>
            <a:r>
              <a:rPr lang="en-US" dirty="0" smtClean="0"/>
              <a:t> </a:t>
            </a:r>
            <a:r>
              <a:rPr lang="en-US" dirty="0" err="1" smtClean="0"/>
              <a:t>arī</a:t>
            </a:r>
            <a:r>
              <a:rPr lang="en-US" dirty="0" smtClean="0"/>
              <a:t> </a:t>
            </a:r>
            <a:r>
              <a:rPr lang="en-US" dirty="0" err="1" smtClean="0"/>
              <a:t>pēc</a:t>
            </a:r>
            <a:r>
              <a:rPr lang="en-US" dirty="0" smtClean="0"/>
              <a:t> </a:t>
            </a:r>
            <a:r>
              <a:rPr lang="en-US" dirty="0" err="1" smtClean="0"/>
              <a:t>nāves</a:t>
            </a:r>
            <a:r>
              <a:rPr lang="en-US" dirty="0" smtClean="0"/>
              <a:t>.</a:t>
            </a:r>
          </a:p>
          <a:p>
            <a:r>
              <a:rPr lang="en-US" dirty="0" err="1" smtClean="0"/>
              <a:t>Bērnam</a:t>
            </a:r>
            <a:r>
              <a:rPr lang="en-US" dirty="0" smtClean="0"/>
              <a:t> </a:t>
            </a:r>
            <a:r>
              <a:rPr lang="en-US" dirty="0" err="1" smtClean="0"/>
              <a:t>viņa</a:t>
            </a:r>
            <a:r>
              <a:rPr lang="en-US" dirty="0" smtClean="0"/>
              <a:t> </a:t>
            </a:r>
            <a:r>
              <a:rPr lang="en-US" dirty="0" err="1" smtClean="0"/>
              <a:t>fiziskā</a:t>
            </a:r>
            <a:r>
              <a:rPr lang="en-US" dirty="0" smtClean="0"/>
              <a:t> un </a:t>
            </a:r>
            <a:r>
              <a:rPr lang="en-US" dirty="0" err="1" smtClean="0"/>
              <a:t>garīgā</a:t>
            </a:r>
            <a:r>
              <a:rPr lang="en-US" dirty="0" smtClean="0"/>
              <a:t> </a:t>
            </a:r>
            <a:r>
              <a:rPr lang="en-US" dirty="0" err="1" smtClean="0"/>
              <a:t>brieduma</a:t>
            </a:r>
            <a:r>
              <a:rPr lang="en-US" dirty="0" smtClean="0"/>
              <a:t> </a:t>
            </a:r>
            <a:r>
              <a:rPr lang="en-US" dirty="0" err="1" smtClean="0"/>
              <a:t>trūkuma</a:t>
            </a:r>
            <a:r>
              <a:rPr lang="en-US" dirty="0" smtClean="0"/>
              <a:t> </a:t>
            </a:r>
            <a:r>
              <a:rPr lang="en-US" dirty="0" err="1" smtClean="0"/>
              <a:t>dēļ</a:t>
            </a:r>
            <a:r>
              <a:rPr lang="en-US" dirty="0" smtClean="0"/>
              <a:t> </a:t>
            </a:r>
            <a:r>
              <a:rPr lang="en-US" dirty="0" err="1" smtClean="0"/>
              <a:t>ir</a:t>
            </a:r>
            <a:r>
              <a:rPr lang="en-US" dirty="0" smtClean="0"/>
              <a:t> </a:t>
            </a:r>
            <a:r>
              <a:rPr lang="en-US" dirty="0" err="1" smtClean="0"/>
              <a:t>nepieciešama</a:t>
            </a:r>
            <a:r>
              <a:rPr lang="en-US" dirty="0" smtClean="0"/>
              <a:t> </a:t>
            </a:r>
            <a:r>
              <a:rPr lang="en-US" dirty="0" err="1" smtClean="0"/>
              <a:t>īpaša</a:t>
            </a:r>
            <a:r>
              <a:rPr lang="en-US" dirty="0" smtClean="0"/>
              <a:t> </a:t>
            </a:r>
            <a:r>
              <a:rPr lang="en-US" dirty="0" err="1" smtClean="0"/>
              <a:t>aizsardzība</a:t>
            </a:r>
            <a:r>
              <a:rPr lang="en-US" dirty="0" smtClean="0"/>
              <a:t> un </a:t>
            </a:r>
            <a:r>
              <a:rPr lang="en-US" dirty="0" err="1" smtClean="0"/>
              <a:t>gādība</a:t>
            </a:r>
            <a:r>
              <a:rPr lang="en-US" dirty="0" smtClean="0"/>
              <a:t>, </a:t>
            </a:r>
            <a:r>
              <a:rPr lang="en-US" dirty="0" err="1" smtClean="0"/>
              <a:t>ieskaitot</a:t>
            </a:r>
            <a:r>
              <a:rPr lang="en-US" dirty="0" smtClean="0"/>
              <a:t> </a:t>
            </a:r>
            <a:r>
              <a:rPr lang="en-US" dirty="0" err="1" smtClean="0"/>
              <a:t>arī</a:t>
            </a:r>
            <a:r>
              <a:rPr lang="en-US" dirty="0" smtClean="0"/>
              <a:t> </a:t>
            </a:r>
            <a:r>
              <a:rPr lang="en-US" dirty="0" err="1" smtClean="0"/>
              <a:t>pienācīgu</a:t>
            </a:r>
            <a:r>
              <a:rPr lang="en-US" dirty="0" smtClean="0"/>
              <a:t> </a:t>
            </a:r>
            <a:r>
              <a:rPr lang="en-US" dirty="0" err="1" smtClean="0"/>
              <a:t>tiesisko</a:t>
            </a:r>
            <a:r>
              <a:rPr lang="en-US" dirty="0" smtClean="0"/>
              <a:t> </a:t>
            </a:r>
            <a:r>
              <a:rPr lang="en-US" dirty="0" err="1" smtClean="0"/>
              <a:t>aizsardzību</a:t>
            </a:r>
            <a:r>
              <a:rPr lang="en-US" dirty="0" smtClean="0"/>
              <a:t>, </a:t>
            </a:r>
            <a:r>
              <a:rPr lang="en-US" dirty="0" err="1" smtClean="0"/>
              <a:t>kā</a:t>
            </a:r>
            <a:r>
              <a:rPr lang="en-US" dirty="0" smtClean="0"/>
              <a:t> </a:t>
            </a:r>
            <a:r>
              <a:rPr lang="en-US" dirty="0" err="1" smtClean="0"/>
              <a:t>pirms</a:t>
            </a:r>
            <a:r>
              <a:rPr lang="en-US" dirty="0" smtClean="0"/>
              <a:t>, </a:t>
            </a:r>
            <a:r>
              <a:rPr lang="en-US" dirty="0" err="1" smtClean="0"/>
              <a:t>tā</a:t>
            </a:r>
            <a:r>
              <a:rPr lang="en-US" dirty="0" smtClean="0"/>
              <a:t> </a:t>
            </a:r>
            <a:r>
              <a:rPr lang="en-US" dirty="0" err="1" smtClean="0"/>
              <a:t>arī</a:t>
            </a:r>
            <a:r>
              <a:rPr lang="en-US" dirty="0" smtClean="0"/>
              <a:t> </a:t>
            </a:r>
            <a:r>
              <a:rPr lang="en-US" dirty="0" err="1" smtClean="0"/>
              <a:t>pēc</a:t>
            </a:r>
            <a:r>
              <a:rPr lang="en-US" dirty="0" smtClean="0"/>
              <a:t> </a:t>
            </a:r>
            <a:r>
              <a:rPr lang="en-US" dirty="0" err="1" smtClean="0"/>
              <a:t>dzimšanas</a:t>
            </a:r>
            <a:r>
              <a:rPr lang="en-US" dirty="0" smtClean="0"/>
              <a:t>.</a:t>
            </a:r>
          </a:p>
          <a:p>
            <a:r>
              <a:rPr lang="en-US" dirty="0" err="1" smtClean="0"/>
              <a:t>Tiesības</a:t>
            </a:r>
            <a:r>
              <a:rPr lang="en-US" dirty="0" smtClean="0"/>
              <a:t> </a:t>
            </a:r>
            <a:r>
              <a:rPr lang="en-US" dirty="0" err="1" smtClean="0"/>
              <a:t>uz</a:t>
            </a:r>
            <a:r>
              <a:rPr lang="en-US" dirty="0" smtClean="0"/>
              <a:t> </a:t>
            </a:r>
            <a:r>
              <a:rPr lang="en-US" dirty="0" err="1" smtClean="0"/>
              <a:t>dzīvību</a:t>
            </a:r>
            <a:r>
              <a:rPr lang="en-US" dirty="0" smtClean="0"/>
              <a:t> </a:t>
            </a:r>
            <a:r>
              <a:rPr lang="en-US" dirty="0" err="1" smtClean="0"/>
              <a:t>ir</a:t>
            </a:r>
            <a:r>
              <a:rPr lang="en-US" dirty="0" smtClean="0"/>
              <a:t> </a:t>
            </a:r>
            <a:r>
              <a:rPr lang="en-US" dirty="0" err="1" smtClean="0"/>
              <a:t>absolūtas</a:t>
            </a:r>
            <a:r>
              <a:rPr lang="en-US" dirty="0" smtClean="0"/>
              <a:t>, </a:t>
            </a:r>
            <a:r>
              <a:rPr lang="en-US" dirty="0" err="1" smtClean="0"/>
              <a:t>neierobežojamas</a:t>
            </a:r>
            <a:r>
              <a:rPr lang="en-US" dirty="0" smtClean="0"/>
              <a:t> </a:t>
            </a:r>
            <a:r>
              <a:rPr lang="en-US" dirty="0" err="1" smtClean="0"/>
              <a:t>pēc</a:t>
            </a:r>
            <a:r>
              <a:rPr lang="en-US" dirty="0" smtClean="0"/>
              <a:t> </a:t>
            </a:r>
            <a:r>
              <a:rPr lang="en-US" dirty="0" err="1" smtClean="0"/>
              <a:t>savas</a:t>
            </a:r>
            <a:r>
              <a:rPr lang="en-US" dirty="0" smtClean="0"/>
              <a:t> </a:t>
            </a:r>
            <a:r>
              <a:rPr lang="en-US" dirty="0" err="1" smtClean="0"/>
              <a:t>būtības</a:t>
            </a:r>
            <a:r>
              <a:rPr lang="en-US" dirty="0" smtClean="0"/>
              <a:t>. </a:t>
            </a:r>
            <a:r>
              <a:rPr lang="en-US" dirty="0" err="1" smtClean="0"/>
              <a:t>Savukārt</a:t>
            </a:r>
            <a:r>
              <a:rPr lang="en-US" dirty="0" smtClean="0"/>
              <a:t> </a:t>
            </a:r>
            <a:r>
              <a:rPr lang="en-US" dirty="0" err="1" smtClean="0"/>
              <a:t>normatīvie</a:t>
            </a:r>
            <a:r>
              <a:rPr lang="en-US" dirty="0" smtClean="0"/>
              <a:t> </a:t>
            </a:r>
            <a:r>
              <a:rPr lang="en-US" dirty="0" err="1" smtClean="0"/>
              <a:t>akti</a:t>
            </a:r>
            <a:r>
              <a:rPr lang="en-US" dirty="0" smtClean="0"/>
              <a:t> </a:t>
            </a:r>
            <a:r>
              <a:rPr lang="en-US" dirty="0" err="1" smtClean="0"/>
              <a:t>paredz</a:t>
            </a:r>
            <a:r>
              <a:rPr lang="en-US" dirty="0" smtClean="0"/>
              <a:t> </a:t>
            </a:r>
            <a:r>
              <a:rPr lang="en-US" dirty="0" err="1" smtClean="0"/>
              <a:t>ierobežot</a:t>
            </a:r>
            <a:r>
              <a:rPr lang="en-US" dirty="0" smtClean="0"/>
              <a:t> </a:t>
            </a:r>
            <a:r>
              <a:rPr lang="en-US" dirty="0" err="1" smtClean="0"/>
              <a:t>privātās</a:t>
            </a:r>
            <a:r>
              <a:rPr lang="en-US" dirty="0" smtClean="0"/>
              <a:t> un </a:t>
            </a:r>
            <a:r>
              <a:rPr lang="en-US" dirty="0" err="1" smtClean="0"/>
              <a:t>ģimenes</a:t>
            </a:r>
            <a:r>
              <a:rPr lang="en-US" dirty="0" smtClean="0"/>
              <a:t> </a:t>
            </a:r>
            <a:r>
              <a:rPr lang="en-US" dirty="0" err="1" smtClean="0"/>
              <a:t>dzīves</a:t>
            </a:r>
            <a:r>
              <a:rPr lang="en-US" dirty="0" smtClean="0"/>
              <a:t> </a:t>
            </a:r>
            <a:r>
              <a:rPr lang="en-US" dirty="0" err="1" smtClean="0"/>
              <a:t>tiesības</a:t>
            </a:r>
            <a:r>
              <a:rPr lang="en-US" dirty="0" smtClean="0"/>
              <a:t> (</a:t>
            </a:r>
            <a:r>
              <a:rPr lang="en-US" dirty="0" err="1" smtClean="0"/>
              <a:t>Satversmes</a:t>
            </a:r>
            <a:r>
              <a:rPr lang="en-US" dirty="0" smtClean="0"/>
              <a:t> 96. pants un 116. pants). </a:t>
            </a:r>
            <a:r>
              <a:rPr lang="en-US" dirty="0" err="1" smtClean="0"/>
              <a:t>Tātad</a:t>
            </a:r>
            <a:r>
              <a:rPr lang="en-US" dirty="0" smtClean="0"/>
              <a:t> </a:t>
            </a:r>
            <a:r>
              <a:rPr lang="en-US" dirty="0" err="1" smtClean="0"/>
              <a:t>tiesības</a:t>
            </a:r>
            <a:r>
              <a:rPr lang="en-US" dirty="0" smtClean="0"/>
              <a:t> </a:t>
            </a:r>
            <a:r>
              <a:rPr lang="en-US" dirty="0" err="1" smtClean="0"/>
              <a:t>uz</a:t>
            </a:r>
            <a:r>
              <a:rPr lang="en-US" dirty="0" smtClean="0"/>
              <a:t> </a:t>
            </a:r>
            <a:r>
              <a:rPr lang="en-US" dirty="0" err="1" smtClean="0"/>
              <a:t>dzīvību</a:t>
            </a:r>
            <a:r>
              <a:rPr lang="en-US" dirty="0" smtClean="0"/>
              <a:t> </a:t>
            </a:r>
            <a:r>
              <a:rPr lang="en-US" dirty="0" err="1" smtClean="0"/>
              <a:t>ir</a:t>
            </a:r>
            <a:r>
              <a:rPr lang="en-US" dirty="0" smtClean="0"/>
              <a:t> </a:t>
            </a:r>
            <a:r>
              <a:rPr lang="en-US" dirty="0" err="1" smtClean="0"/>
              <a:t>prioritāras</a:t>
            </a:r>
            <a:r>
              <a:rPr lang="en-US" dirty="0" smtClean="0"/>
              <a:t>.</a:t>
            </a:r>
          </a:p>
          <a:p>
            <a:pPr marL="0" indent="0">
              <a:buNone/>
            </a:pPr>
            <a:endParaRPr lang="en-US" dirty="0" smtClean="0"/>
          </a:p>
          <a:p>
            <a:endParaRPr lang="en-US" dirty="0"/>
          </a:p>
        </p:txBody>
      </p:sp>
    </p:spTree>
    <p:extLst>
      <p:ext uri="{BB962C8B-B14F-4D97-AF65-F5344CB8AC3E}">
        <p14:creationId xmlns:p14="http://schemas.microsoft.com/office/powerpoint/2010/main" val="9821446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dirty="0" smtClean="0"/>
              <a:t>Pasaules abortu karte</a:t>
            </a:r>
            <a:endParaRPr lang="lv-LV" dirty="0"/>
          </a:p>
        </p:txBody>
      </p:sp>
      <p:sp>
        <p:nvSpPr>
          <p:cNvPr id="3" name="Content Placeholder 2"/>
          <p:cNvSpPr>
            <a:spLocks noGrp="1"/>
          </p:cNvSpPr>
          <p:nvPr>
            <p:ph idx="1"/>
          </p:nvPr>
        </p:nvSpPr>
        <p:spPr>
          <a:xfrm>
            <a:off x="0" y="1417638"/>
            <a:ext cx="8686800" cy="4708525"/>
          </a:xfrm>
        </p:spPr>
        <p:txBody>
          <a:bodyPr>
            <a:normAutofit/>
          </a:bodyPr>
          <a:lstStyle/>
          <a:p>
            <a:pPr marL="0" indent="0">
              <a:buNone/>
            </a:pPr>
            <a:r>
              <a:rPr lang="lv-LV" sz="1400" b="1" dirty="0" smtClean="0"/>
              <a:t>Zaļš</a:t>
            </a:r>
            <a:r>
              <a:rPr lang="lv-LV" sz="1400" dirty="0" smtClean="0"/>
              <a:t> – nelegāls, izņemot </a:t>
            </a:r>
          </a:p>
          <a:p>
            <a:pPr marL="0" indent="0">
              <a:buNone/>
            </a:pPr>
            <a:r>
              <a:rPr lang="lv-LV" sz="1400" dirty="0" smtClean="0"/>
              <a:t>mātes dzīvības/veselības glābšanu</a:t>
            </a:r>
          </a:p>
          <a:p>
            <a:pPr marL="0" indent="0">
              <a:buNone/>
            </a:pPr>
            <a:r>
              <a:rPr lang="lv-LV" sz="1400" b="1" dirty="0" smtClean="0"/>
              <a:t>Dzeltens</a:t>
            </a:r>
            <a:r>
              <a:rPr lang="lv-LV" sz="1400" dirty="0" smtClean="0"/>
              <a:t> – legāls smagos gadījumos – </a:t>
            </a:r>
          </a:p>
          <a:p>
            <a:pPr marL="0" indent="0">
              <a:buNone/>
            </a:pPr>
            <a:r>
              <a:rPr lang="lv-LV" sz="1400" dirty="0" smtClean="0"/>
              <a:t>izvarošana, kropls bērns</a:t>
            </a:r>
          </a:p>
          <a:p>
            <a:pPr marL="0" indent="0">
              <a:buNone/>
            </a:pPr>
            <a:r>
              <a:rPr lang="lv-LV" sz="1400" b="1" dirty="0" smtClean="0"/>
              <a:t>Sarkans</a:t>
            </a:r>
            <a:r>
              <a:rPr lang="lv-LV" sz="1400" dirty="0" smtClean="0"/>
              <a:t> – legāls sociālu iemeslu dēļ</a:t>
            </a:r>
          </a:p>
          <a:p>
            <a:pPr marL="0" indent="0">
              <a:buNone/>
            </a:pPr>
            <a:r>
              <a:rPr lang="lv-LV" sz="1400" dirty="0" smtClean="0"/>
              <a:t>(māte nevar atļauties bērnu; mātes mentālās</a:t>
            </a:r>
          </a:p>
          <a:p>
            <a:pPr marL="0" indent="0">
              <a:buNone/>
            </a:pPr>
            <a:r>
              <a:rPr lang="lv-LV" sz="1400" dirty="0" smtClean="0"/>
              <a:t>veselības aizsardzība)</a:t>
            </a:r>
          </a:p>
          <a:p>
            <a:pPr marL="0" indent="0">
              <a:buNone/>
            </a:pPr>
            <a:r>
              <a:rPr lang="lv-LV" sz="1400" b="1" dirty="0" smtClean="0"/>
              <a:t>Violets </a:t>
            </a:r>
            <a:r>
              <a:rPr lang="lv-LV" sz="1400" dirty="0" smtClean="0"/>
              <a:t>– legāls jebkurā grūtniecības stadijā</a:t>
            </a:r>
          </a:p>
          <a:p>
            <a:pPr marL="0" indent="0">
              <a:buNone/>
            </a:pPr>
            <a:r>
              <a:rPr lang="lv-LV" sz="1400" dirty="0" smtClean="0"/>
              <a:t>Jebkādu iemeslu dēļ</a:t>
            </a:r>
          </a:p>
          <a:p>
            <a:pPr marL="0" indent="0">
              <a:buNone/>
            </a:pPr>
            <a:endParaRPr lang="lv-LV" sz="1400" dirty="0" smtClean="0"/>
          </a:p>
          <a:p>
            <a:pPr marL="0" indent="0">
              <a:buNone/>
            </a:pPr>
            <a:endParaRPr lang="lv-LV" sz="1400" dirty="0" smtClean="0"/>
          </a:p>
          <a:p>
            <a:pPr marL="0" indent="0">
              <a:buNone/>
            </a:pPr>
            <a:r>
              <a:rPr lang="lv-LV" sz="1400" dirty="0" smtClean="0"/>
              <a:t>Īrijā – aizliegts. Tādēļ notiek abortu migrācija.</a:t>
            </a:r>
          </a:p>
          <a:p>
            <a:pPr marL="0" indent="0">
              <a:buNone/>
            </a:pPr>
            <a:r>
              <a:rPr lang="lv-LV" sz="1400" dirty="0" smtClean="0"/>
              <a:t>Tas vienalga ir pozitīvi, jo tiek likti apgrūtināta</a:t>
            </a:r>
          </a:p>
          <a:p>
            <a:pPr marL="0" indent="0">
              <a:buNone/>
            </a:pPr>
            <a:r>
              <a:rPr lang="en-US" sz="1400" dirty="0"/>
              <a:t>a</a:t>
            </a:r>
            <a:r>
              <a:rPr lang="lv-LV" sz="1400" dirty="0" smtClean="0"/>
              <a:t>borta izdarīšana, samazinās abortu skaits.</a:t>
            </a:r>
          </a:p>
          <a:p>
            <a:pPr marL="0" indent="0">
              <a:buNone/>
            </a:pPr>
            <a:r>
              <a:rPr lang="lv-LV" sz="1400" dirty="0" smtClean="0"/>
              <a:t>Latvija – ļoti liberāls regulējums: nav pieļaujami ne no</a:t>
            </a:r>
          </a:p>
          <a:p>
            <a:pPr marL="0" indent="0">
              <a:buNone/>
            </a:pPr>
            <a:r>
              <a:rPr lang="en-US" sz="1400" dirty="0" err="1" smtClean="0"/>
              <a:t>ētiskā</a:t>
            </a:r>
            <a:r>
              <a:rPr lang="lv-LV" sz="1400" dirty="0" smtClean="0"/>
              <a:t>, ne juridiskā, ne demogrāfiskā viedokļa</a:t>
            </a:r>
            <a:endParaRPr lang="lv-LV" sz="1400"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3085992" y="1900796"/>
            <a:ext cx="5600808" cy="3883808"/>
          </a:xfrm>
          <a:prstGeom prst="rect">
            <a:avLst/>
          </a:prstGeom>
          <a:noFill/>
          <a:ln>
            <a:noFill/>
          </a:ln>
        </p:spPr>
      </p:pic>
    </p:spTree>
    <p:extLst>
      <p:ext uri="{BB962C8B-B14F-4D97-AF65-F5344CB8AC3E}">
        <p14:creationId xmlns:p14="http://schemas.microsoft.com/office/powerpoint/2010/main" val="26291371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Tiesības</a:t>
            </a:r>
            <a:r>
              <a:rPr lang="en-US" dirty="0" smtClean="0"/>
              <a:t> </a:t>
            </a:r>
            <a:r>
              <a:rPr lang="en-US" dirty="0" err="1" smtClean="0"/>
              <a:t>uz</a:t>
            </a:r>
            <a:r>
              <a:rPr lang="en-US" dirty="0" smtClean="0"/>
              <a:t> </a:t>
            </a:r>
            <a:r>
              <a:rPr lang="en-US" dirty="0" err="1" smtClean="0"/>
              <a:t>dzīvību</a:t>
            </a:r>
            <a:r>
              <a:rPr lang="en-US" dirty="0" smtClean="0"/>
              <a:t> – </a:t>
            </a:r>
            <a:r>
              <a:rPr lang="en-US" dirty="0" err="1" smtClean="0"/>
              <a:t>starptautiskie</a:t>
            </a:r>
            <a:r>
              <a:rPr lang="en-US" dirty="0" smtClean="0"/>
              <a:t> </a:t>
            </a:r>
            <a:r>
              <a:rPr lang="en-US" dirty="0" err="1" smtClean="0"/>
              <a:t>akti</a:t>
            </a:r>
            <a:endParaRPr lang="en-US" dirty="0"/>
          </a:p>
        </p:txBody>
      </p:sp>
      <p:sp>
        <p:nvSpPr>
          <p:cNvPr id="3" name="Content Placeholder 2"/>
          <p:cNvSpPr>
            <a:spLocks noGrp="1"/>
          </p:cNvSpPr>
          <p:nvPr>
            <p:ph idx="1"/>
          </p:nvPr>
        </p:nvSpPr>
        <p:spPr/>
        <p:txBody>
          <a:bodyPr>
            <a:normAutofit fontScale="85000" lnSpcReduction="20000"/>
          </a:bodyPr>
          <a:lstStyle/>
          <a:p>
            <a:r>
              <a:rPr lang="en-US" dirty="0" err="1" smtClean="0"/>
              <a:t>Starptautiskais</a:t>
            </a:r>
            <a:r>
              <a:rPr lang="en-US" dirty="0" smtClean="0"/>
              <a:t> </a:t>
            </a:r>
            <a:r>
              <a:rPr lang="en-US" dirty="0" err="1" smtClean="0"/>
              <a:t>pakts</a:t>
            </a:r>
            <a:r>
              <a:rPr lang="en-US" dirty="0" smtClean="0"/>
              <a:t> par </a:t>
            </a:r>
            <a:r>
              <a:rPr lang="en-US" dirty="0" err="1" smtClean="0"/>
              <a:t>pilsoniskajām</a:t>
            </a:r>
            <a:r>
              <a:rPr lang="en-US" dirty="0" smtClean="0"/>
              <a:t> un </a:t>
            </a:r>
            <a:r>
              <a:rPr lang="en-US" dirty="0" err="1" smtClean="0"/>
              <a:t>politiskajām</a:t>
            </a:r>
            <a:r>
              <a:rPr lang="en-US" dirty="0" smtClean="0"/>
              <a:t> </a:t>
            </a:r>
            <a:r>
              <a:rPr lang="en-US" dirty="0" err="1" smtClean="0"/>
              <a:t>tiesībām</a:t>
            </a:r>
            <a:r>
              <a:rPr lang="en-US" dirty="0" smtClean="0"/>
              <a:t> 6. pants 1. </a:t>
            </a:r>
            <a:r>
              <a:rPr lang="en-US" dirty="0" err="1" smtClean="0"/>
              <a:t>daļa</a:t>
            </a:r>
            <a:r>
              <a:rPr lang="en-US" dirty="0" smtClean="0"/>
              <a:t> - </a:t>
            </a:r>
            <a:r>
              <a:rPr lang="en-US" u="sng" dirty="0" err="1" smtClean="0"/>
              <a:t>Tiesības</a:t>
            </a:r>
            <a:r>
              <a:rPr lang="en-US" u="sng" dirty="0" smtClean="0"/>
              <a:t> </a:t>
            </a:r>
            <a:r>
              <a:rPr lang="en-US" u="sng" dirty="0" err="1" smtClean="0"/>
              <a:t>uz</a:t>
            </a:r>
            <a:r>
              <a:rPr lang="en-US" u="sng" dirty="0" smtClean="0"/>
              <a:t> </a:t>
            </a:r>
            <a:r>
              <a:rPr lang="en-US" u="sng" dirty="0" err="1" smtClean="0"/>
              <a:t>dzīvību</a:t>
            </a:r>
            <a:r>
              <a:rPr lang="en-US" u="sng" dirty="0" smtClean="0"/>
              <a:t> </a:t>
            </a:r>
            <a:r>
              <a:rPr lang="en-US" dirty="0" err="1" smtClean="0"/>
              <a:t>ir</a:t>
            </a:r>
            <a:r>
              <a:rPr lang="en-US" dirty="0" smtClean="0"/>
              <a:t> </a:t>
            </a:r>
            <a:r>
              <a:rPr lang="en-US" dirty="0" err="1" smtClean="0"/>
              <a:t>katra</a:t>
            </a:r>
            <a:r>
              <a:rPr lang="en-US" dirty="0" smtClean="0"/>
              <a:t> </a:t>
            </a:r>
            <a:r>
              <a:rPr lang="en-US" dirty="0" err="1" smtClean="0"/>
              <a:t>cilvēka</a:t>
            </a:r>
            <a:r>
              <a:rPr lang="en-US" dirty="0" smtClean="0"/>
              <a:t> </a:t>
            </a:r>
            <a:r>
              <a:rPr lang="en-US" dirty="0" err="1" smtClean="0"/>
              <a:t>neatņemamas</a:t>
            </a:r>
            <a:r>
              <a:rPr lang="en-US" dirty="0" smtClean="0"/>
              <a:t> </a:t>
            </a:r>
            <a:r>
              <a:rPr lang="en-US" dirty="0" err="1" smtClean="0"/>
              <a:t>tiesības</a:t>
            </a:r>
            <a:r>
              <a:rPr lang="en-US" dirty="0" smtClean="0"/>
              <a:t>. </a:t>
            </a:r>
            <a:r>
              <a:rPr lang="en-US" dirty="0" err="1" smtClean="0"/>
              <a:t>Šīs</a:t>
            </a:r>
            <a:r>
              <a:rPr lang="en-US" dirty="0" smtClean="0"/>
              <a:t> </a:t>
            </a:r>
            <a:r>
              <a:rPr lang="en-US" dirty="0" err="1" smtClean="0"/>
              <a:t>tiesības</a:t>
            </a:r>
            <a:r>
              <a:rPr lang="en-US" dirty="0" smtClean="0"/>
              <a:t> </a:t>
            </a:r>
            <a:r>
              <a:rPr lang="en-US" dirty="0" err="1" smtClean="0"/>
              <a:t>aizsargā</a:t>
            </a:r>
            <a:r>
              <a:rPr lang="en-US" dirty="0" smtClean="0"/>
              <a:t> </a:t>
            </a:r>
            <a:r>
              <a:rPr lang="en-US" dirty="0" err="1" smtClean="0"/>
              <a:t>likums</a:t>
            </a:r>
            <a:r>
              <a:rPr lang="en-US" dirty="0" smtClean="0"/>
              <a:t>. </a:t>
            </a:r>
            <a:r>
              <a:rPr lang="en-US" dirty="0" err="1" smtClean="0"/>
              <a:t>Nevienam</a:t>
            </a:r>
            <a:r>
              <a:rPr lang="en-US" dirty="0" smtClean="0"/>
              <a:t> </a:t>
            </a:r>
            <a:r>
              <a:rPr lang="en-US" dirty="0" err="1" smtClean="0"/>
              <a:t>nedrīkst</a:t>
            </a:r>
            <a:r>
              <a:rPr lang="en-US" dirty="0" smtClean="0"/>
              <a:t> </a:t>
            </a:r>
            <a:r>
              <a:rPr lang="en-US" dirty="0" err="1" smtClean="0"/>
              <a:t>patvarīgi</a:t>
            </a:r>
            <a:r>
              <a:rPr lang="en-US" dirty="0" smtClean="0"/>
              <a:t> </a:t>
            </a:r>
            <a:r>
              <a:rPr lang="en-US" dirty="0" err="1" smtClean="0"/>
              <a:t>atņemt</a:t>
            </a:r>
            <a:r>
              <a:rPr lang="en-US" dirty="0" smtClean="0"/>
              <a:t> </a:t>
            </a:r>
            <a:r>
              <a:rPr lang="en-US" dirty="0" err="1" smtClean="0"/>
              <a:t>dzīvību</a:t>
            </a:r>
            <a:r>
              <a:rPr lang="en-US" dirty="0" smtClean="0"/>
              <a:t>.</a:t>
            </a:r>
          </a:p>
          <a:p>
            <a:r>
              <a:rPr lang="en-US" dirty="0" smtClean="0"/>
              <a:t>ANO </a:t>
            </a:r>
            <a:r>
              <a:rPr lang="en-US" dirty="0" err="1" smtClean="0"/>
              <a:t>Vispārējā</a:t>
            </a:r>
            <a:r>
              <a:rPr lang="en-US" dirty="0" smtClean="0"/>
              <a:t> </a:t>
            </a:r>
            <a:r>
              <a:rPr lang="en-US" dirty="0" err="1" smtClean="0"/>
              <a:t>cilvēktiesību</a:t>
            </a:r>
            <a:r>
              <a:rPr lang="en-US" dirty="0" smtClean="0"/>
              <a:t> </a:t>
            </a:r>
            <a:r>
              <a:rPr lang="en-US" dirty="0" err="1" smtClean="0"/>
              <a:t>deklarācija</a:t>
            </a:r>
            <a:r>
              <a:rPr lang="en-US" dirty="0" smtClean="0"/>
              <a:t> 3. pants – </a:t>
            </a:r>
            <a:r>
              <a:rPr lang="en-US" dirty="0" err="1" smtClean="0"/>
              <a:t>Ikvienam</a:t>
            </a:r>
            <a:r>
              <a:rPr lang="en-US" dirty="0" smtClean="0"/>
              <a:t> </a:t>
            </a:r>
            <a:r>
              <a:rPr lang="en-US" dirty="0" err="1" smtClean="0"/>
              <a:t>ir</a:t>
            </a:r>
            <a:r>
              <a:rPr lang="en-US" dirty="0" smtClean="0"/>
              <a:t> </a:t>
            </a:r>
            <a:r>
              <a:rPr lang="en-US" dirty="0" err="1" smtClean="0"/>
              <a:t>tiesības</a:t>
            </a:r>
            <a:r>
              <a:rPr lang="en-US" dirty="0" smtClean="0"/>
              <a:t> </a:t>
            </a:r>
            <a:r>
              <a:rPr lang="en-US" dirty="0" err="1" smtClean="0"/>
              <a:t>uz</a:t>
            </a:r>
            <a:r>
              <a:rPr lang="en-US" dirty="0" smtClean="0"/>
              <a:t> </a:t>
            </a:r>
            <a:r>
              <a:rPr lang="en-US" dirty="0" err="1" smtClean="0"/>
              <a:t>dzīvību</a:t>
            </a:r>
            <a:r>
              <a:rPr lang="en-US" dirty="0" smtClean="0"/>
              <a:t>.</a:t>
            </a:r>
          </a:p>
          <a:p>
            <a:r>
              <a:rPr lang="en-US" dirty="0" smtClean="0"/>
              <a:t>EP </a:t>
            </a:r>
            <a:r>
              <a:rPr lang="en-US" dirty="0" err="1" smtClean="0"/>
              <a:t>Eiropas</a:t>
            </a:r>
            <a:r>
              <a:rPr lang="en-US" dirty="0" smtClean="0"/>
              <a:t> </a:t>
            </a:r>
            <a:r>
              <a:rPr lang="en-US" dirty="0" err="1" smtClean="0"/>
              <a:t>Cilvēka</a:t>
            </a:r>
            <a:r>
              <a:rPr lang="en-US" dirty="0" smtClean="0"/>
              <a:t> </a:t>
            </a:r>
            <a:r>
              <a:rPr lang="en-US" dirty="0" err="1" smtClean="0"/>
              <a:t>tiesību</a:t>
            </a:r>
            <a:r>
              <a:rPr lang="en-US" dirty="0" smtClean="0"/>
              <a:t> un </a:t>
            </a:r>
            <a:r>
              <a:rPr lang="en-US" dirty="0" err="1" smtClean="0"/>
              <a:t>pamatbrīvību</a:t>
            </a:r>
            <a:r>
              <a:rPr lang="en-US" dirty="0" smtClean="0"/>
              <a:t> </a:t>
            </a:r>
            <a:r>
              <a:rPr lang="en-US" dirty="0" err="1" smtClean="0"/>
              <a:t>aizsardzības</a:t>
            </a:r>
            <a:r>
              <a:rPr lang="en-US" dirty="0" smtClean="0"/>
              <a:t> </a:t>
            </a:r>
            <a:r>
              <a:rPr lang="en-US" dirty="0" err="1" smtClean="0"/>
              <a:t>konvencijas</a:t>
            </a:r>
            <a:r>
              <a:rPr lang="en-US" dirty="0" smtClean="0"/>
              <a:t> 2. pants – </a:t>
            </a:r>
            <a:r>
              <a:rPr lang="en-US" dirty="0" err="1" smtClean="0"/>
              <a:t>Ikviena</a:t>
            </a:r>
            <a:r>
              <a:rPr lang="en-US" dirty="0" smtClean="0"/>
              <a:t> </a:t>
            </a:r>
            <a:r>
              <a:rPr lang="en-US" dirty="0" err="1" smtClean="0"/>
              <a:t>tiesības</a:t>
            </a:r>
            <a:r>
              <a:rPr lang="en-US" dirty="0" smtClean="0"/>
              <a:t> </a:t>
            </a:r>
            <a:r>
              <a:rPr lang="en-US" dirty="0" err="1" smtClean="0"/>
              <a:t>uz</a:t>
            </a:r>
            <a:r>
              <a:rPr lang="en-US" dirty="0" smtClean="0"/>
              <a:t> </a:t>
            </a:r>
            <a:r>
              <a:rPr lang="en-US" dirty="0" err="1" smtClean="0"/>
              <a:t>dzīvību</a:t>
            </a:r>
            <a:r>
              <a:rPr lang="en-US" dirty="0" smtClean="0"/>
              <a:t> </a:t>
            </a:r>
            <a:r>
              <a:rPr lang="en-US" dirty="0" err="1" smtClean="0"/>
              <a:t>aizsargā</a:t>
            </a:r>
            <a:r>
              <a:rPr lang="en-US" dirty="0" smtClean="0"/>
              <a:t> </a:t>
            </a:r>
            <a:r>
              <a:rPr lang="en-US" dirty="0" err="1" smtClean="0"/>
              <a:t>likums</a:t>
            </a:r>
            <a:r>
              <a:rPr lang="en-US" dirty="0" smtClean="0"/>
              <a:t>. </a:t>
            </a:r>
            <a:r>
              <a:rPr lang="en-US" dirty="0" err="1" smtClean="0"/>
              <a:t>Nevienam</a:t>
            </a:r>
            <a:r>
              <a:rPr lang="en-US" dirty="0" smtClean="0"/>
              <a:t> </a:t>
            </a:r>
            <a:r>
              <a:rPr lang="en-US" dirty="0" err="1" smtClean="0"/>
              <a:t>nedrīkst</a:t>
            </a:r>
            <a:r>
              <a:rPr lang="en-US" dirty="0" smtClean="0"/>
              <a:t> </a:t>
            </a:r>
            <a:r>
              <a:rPr lang="en-US" dirty="0" err="1" smtClean="0"/>
              <a:t>ar</a:t>
            </a:r>
            <a:r>
              <a:rPr lang="en-US" dirty="0" smtClean="0"/>
              <a:t> </a:t>
            </a:r>
            <a:r>
              <a:rPr lang="en-US" dirty="0" err="1" smtClean="0"/>
              <a:t>nodomu</a:t>
            </a:r>
            <a:r>
              <a:rPr lang="en-US" dirty="0" smtClean="0"/>
              <a:t> </a:t>
            </a:r>
            <a:r>
              <a:rPr lang="en-US" dirty="0" err="1" smtClean="0"/>
              <a:t>atņemt</a:t>
            </a:r>
            <a:r>
              <a:rPr lang="en-US" dirty="0" smtClean="0"/>
              <a:t> </a:t>
            </a:r>
            <a:r>
              <a:rPr lang="en-US" dirty="0" err="1" smtClean="0"/>
              <a:t>dzīvību</a:t>
            </a:r>
            <a:r>
              <a:rPr lang="en-US" dirty="0" smtClean="0"/>
              <a:t>, </a:t>
            </a:r>
            <a:r>
              <a:rPr lang="en-US" dirty="0" err="1" smtClean="0"/>
              <a:t>izņemot</a:t>
            </a:r>
            <a:r>
              <a:rPr lang="en-US" dirty="0" smtClean="0"/>
              <a:t>, </a:t>
            </a:r>
            <a:r>
              <a:rPr lang="en-US" dirty="0" err="1" smtClean="0"/>
              <a:t>ja</a:t>
            </a:r>
            <a:r>
              <a:rPr lang="en-US" dirty="0" smtClean="0"/>
              <a:t> </a:t>
            </a:r>
            <a:r>
              <a:rPr lang="en-US" dirty="0" err="1" smtClean="0"/>
              <a:t>tiek</a:t>
            </a:r>
            <a:r>
              <a:rPr lang="en-US" dirty="0" smtClean="0"/>
              <a:t> </a:t>
            </a:r>
            <a:r>
              <a:rPr lang="en-US" dirty="0" err="1" smtClean="0"/>
              <a:t>izpildīts</a:t>
            </a:r>
            <a:r>
              <a:rPr lang="en-US" dirty="0" smtClean="0"/>
              <a:t> </a:t>
            </a:r>
            <a:r>
              <a:rPr lang="en-US" dirty="0" err="1" smtClean="0"/>
              <a:t>tiesas</a:t>
            </a:r>
            <a:r>
              <a:rPr lang="en-US" dirty="0" smtClean="0"/>
              <a:t> </a:t>
            </a:r>
            <a:r>
              <a:rPr lang="en-US" dirty="0" err="1" smtClean="0"/>
              <a:t>spriedums</a:t>
            </a:r>
            <a:r>
              <a:rPr lang="en-US" dirty="0" smtClean="0"/>
              <a:t> </a:t>
            </a:r>
            <a:r>
              <a:rPr lang="en-US" dirty="0" err="1" smtClean="0"/>
              <a:t>pēc</a:t>
            </a:r>
            <a:r>
              <a:rPr lang="en-US" dirty="0" smtClean="0"/>
              <a:t> </a:t>
            </a:r>
            <a:r>
              <a:rPr lang="en-US" dirty="0" err="1" smtClean="0"/>
              <a:t>apsūdzības</a:t>
            </a:r>
            <a:r>
              <a:rPr lang="en-US" dirty="0" smtClean="0"/>
              <a:t> </a:t>
            </a:r>
            <a:r>
              <a:rPr lang="en-US" dirty="0" err="1" smtClean="0"/>
              <a:t>noziegumā</a:t>
            </a:r>
            <a:r>
              <a:rPr lang="en-US" dirty="0" smtClean="0"/>
              <a:t>, par </a:t>
            </a:r>
            <a:r>
              <a:rPr lang="en-US" dirty="0" err="1" smtClean="0"/>
              <a:t>kuru</a:t>
            </a:r>
            <a:r>
              <a:rPr lang="en-US" dirty="0" smtClean="0"/>
              <a:t> </a:t>
            </a:r>
            <a:r>
              <a:rPr lang="en-US" dirty="0" err="1" smtClean="0"/>
              <a:t>likums</a:t>
            </a:r>
            <a:r>
              <a:rPr lang="en-US" dirty="0" smtClean="0"/>
              <a:t> </a:t>
            </a:r>
            <a:r>
              <a:rPr lang="en-US" dirty="0" err="1" smtClean="0"/>
              <a:t>paredz</a:t>
            </a:r>
            <a:r>
              <a:rPr lang="en-US" dirty="0" smtClean="0"/>
              <a:t> </a:t>
            </a:r>
            <a:r>
              <a:rPr lang="en-US" dirty="0" err="1" smtClean="0"/>
              <a:t>šādu</a:t>
            </a:r>
            <a:r>
              <a:rPr lang="en-US" dirty="0" smtClean="0"/>
              <a:t> </a:t>
            </a:r>
            <a:r>
              <a:rPr lang="en-US" dirty="0" err="1" smtClean="0"/>
              <a:t>sodu</a:t>
            </a:r>
            <a:r>
              <a:rPr lang="en-US" dirty="0" smtClean="0"/>
              <a:t>.</a:t>
            </a:r>
          </a:p>
          <a:p>
            <a:endParaRPr lang="en-US" dirty="0"/>
          </a:p>
        </p:txBody>
      </p:sp>
    </p:spTree>
    <p:extLst>
      <p:ext uri="{BB962C8B-B14F-4D97-AF65-F5344CB8AC3E}">
        <p14:creationId xmlns:p14="http://schemas.microsoft.com/office/powerpoint/2010/main" val="1723719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Latvijā</a:t>
            </a:r>
            <a:r>
              <a:rPr lang="en-US" dirty="0" smtClean="0"/>
              <a:t> </a:t>
            </a:r>
            <a:r>
              <a:rPr lang="en-US" dirty="0" err="1" smtClean="0"/>
              <a:t>dramatiska</a:t>
            </a:r>
            <a:r>
              <a:rPr lang="en-US" dirty="0" smtClean="0"/>
              <a:t> </a:t>
            </a:r>
            <a:r>
              <a:rPr lang="en-US" dirty="0" err="1" smtClean="0"/>
              <a:t>situācija</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50 </a:t>
            </a:r>
            <a:r>
              <a:rPr lang="en-US" dirty="0" err="1" smtClean="0"/>
              <a:t>aborti</a:t>
            </a:r>
            <a:r>
              <a:rPr lang="en-US" dirty="0" smtClean="0"/>
              <a:t> </a:t>
            </a:r>
            <a:r>
              <a:rPr lang="en-US" dirty="0" err="1" smtClean="0"/>
              <a:t>dienā</a:t>
            </a:r>
            <a:r>
              <a:rPr lang="en-US" dirty="0" smtClean="0"/>
              <a:t> </a:t>
            </a:r>
          </a:p>
          <a:p>
            <a:r>
              <a:rPr lang="en-US" dirty="0" err="1" smtClean="0"/>
              <a:t>Uz</a:t>
            </a:r>
            <a:r>
              <a:rPr lang="en-US" dirty="0" smtClean="0"/>
              <a:t> </a:t>
            </a:r>
            <a:r>
              <a:rPr lang="en-US" dirty="0" err="1" smtClean="0"/>
              <a:t>katriem</a:t>
            </a:r>
            <a:r>
              <a:rPr lang="en-US" dirty="0" smtClean="0"/>
              <a:t> 2 </a:t>
            </a:r>
            <a:r>
              <a:rPr lang="en-US" dirty="0" err="1" smtClean="0"/>
              <a:t>dzimušiem</a:t>
            </a:r>
            <a:r>
              <a:rPr lang="en-US" dirty="0" smtClean="0"/>
              <a:t> </a:t>
            </a:r>
            <a:r>
              <a:rPr lang="en-US" dirty="0" err="1" smtClean="0"/>
              <a:t>bērniņiem</a:t>
            </a:r>
            <a:r>
              <a:rPr lang="en-US" dirty="0" smtClean="0"/>
              <a:t> - ~ 1 aborts</a:t>
            </a:r>
          </a:p>
          <a:p>
            <a:r>
              <a:rPr lang="en-US" dirty="0" err="1" smtClean="0"/>
              <a:t>Jaunām</a:t>
            </a:r>
            <a:r>
              <a:rPr lang="en-US" dirty="0" smtClean="0"/>
              <a:t> </a:t>
            </a:r>
            <a:r>
              <a:rPr lang="en-US" dirty="0" err="1" smtClean="0"/>
              <a:t>meitenēm</a:t>
            </a:r>
            <a:r>
              <a:rPr lang="en-US" dirty="0" smtClean="0"/>
              <a:t> </a:t>
            </a:r>
            <a:r>
              <a:rPr lang="en-US" dirty="0" err="1" smtClean="0"/>
              <a:t>tiek</a:t>
            </a:r>
            <a:r>
              <a:rPr lang="en-US" dirty="0" smtClean="0"/>
              <a:t> </a:t>
            </a:r>
            <a:r>
              <a:rPr lang="en-US" dirty="0" err="1" smtClean="0"/>
              <a:t>izrakstītas</a:t>
            </a:r>
            <a:r>
              <a:rPr lang="en-US" dirty="0" smtClean="0"/>
              <a:t> </a:t>
            </a:r>
            <a:r>
              <a:rPr lang="en-US" dirty="0" err="1" smtClean="0"/>
              <a:t>spirāles</a:t>
            </a:r>
            <a:r>
              <a:rPr lang="en-US" dirty="0" smtClean="0"/>
              <a:t>, </a:t>
            </a:r>
            <a:r>
              <a:rPr lang="en-US" dirty="0" err="1" smtClean="0"/>
              <a:t>kas</a:t>
            </a:r>
            <a:r>
              <a:rPr lang="en-US" dirty="0" smtClean="0"/>
              <a:t> </a:t>
            </a:r>
            <a:r>
              <a:rPr lang="en-US" dirty="0" err="1" smtClean="0"/>
              <a:t>citās</a:t>
            </a:r>
            <a:r>
              <a:rPr lang="en-US" dirty="0" smtClean="0"/>
              <a:t> </a:t>
            </a:r>
            <a:r>
              <a:rPr lang="en-US" dirty="0" err="1" smtClean="0"/>
              <a:t>valstīs</a:t>
            </a:r>
            <a:r>
              <a:rPr lang="en-US" dirty="0" smtClean="0"/>
              <a:t> </a:t>
            </a:r>
            <a:r>
              <a:rPr lang="en-US" dirty="0" err="1" smtClean="0"/>
              <a:t>ir</a:t>
            </a:r>
            <a:r>
              <a:rPr lang="en-US" dirty="0" smtClean="0"/>
              <a:t> </a:t>
            </a:r>
            <a:r>
              <a:rPr lang="en-US" dirty="0" err="1" smtClean="0"/>
              <a:t>aizliegtas</a:t>
            </a:r>
            <a:r>
              <a:rPr lang="en-US" dirty="0" smtClean="0"/>
              <a:t> (</a:t>
            </a:r>
            <a:r>
              <a:rPr lang="en-US" dirty="0" err="1" smtClean="0"/>
              <a:t>vairāki</a:t>
            </a:r>
            <a:r>
              <a:rPr lang="en-US" dirty="0" smtClean="0"/>
              <a:t> ASV </a:t>
            </a:r>
            <a:r>
              <a:rPr lang="en-US" dirty="0" err="1" smtClean="0"/>
              <a:t>štati</a:t>
            </a:r>
            <a:r>
              <a:rPr lang="en-US" dirty="0" smtClean="0"/>
              <a:t>). </a:t>
            </a:r>
            <a:r>
              <a:rPr lang="en-US" dirty="0" err="1" smtClean="0"/>
              <a:t>Spirāles</a:t>
            </a:r>
            <a:r>
              <a:rPr lang="en-US" dirty="0" smtClean="0"/>
              <a:t> </a:t>
            </a:r>
            <a:r>
              <a:rPr lang="en-US" dirty="0" err="1" smtClean="0"/>
              <a:t>ir</a:t>
            </a:r>
            <a:r>
              <a:rPr lang="en-US" dirty="0" smtClean="0"/>
              <a:t> </a:t>
            </a:r>
            <a:r>
              <a:rPr lang="en-US" dirty="0" err="1" smtClean="0"/>
              <a:t>abortīvs</a:t>
            </a:r>
            <a:r>
              <a:rPr lang="en-US" dirty="0" smtClean="0"/>
              <a:t> </a:t>
            </a:r>
            <a:r>
              <a:rPr lang="en-US" dirty="0" err="1" smtClean="0"/>
              <a:t>līdzeklis</a:t>
            </a:r>
            <a:r>
              <a:rPr lang="en-US" dirty="0" smtClean="0"/>
              <a:t>. </a:t>
            </a:r>
            <a:r>
              <a:rPr lang="en-US" dirty="0" err="1" smtClean="0"/>
              <a:t>Tās</a:t>
            </a:r>
            <a:r>
              <a:rPr lang="en-US" dirty="0" smtClean="0"/>
              <a:t> </a:t>
            </a:r>
            <a:r>
              <a:rPr lang="en-US" dirty="0" err="1" smtClean="0"/>
              <a:t>parasti</a:t>
            </a:r>
            <a:r>
              <a:rPr lang="en-US" dirty="0" smtClean="0"/>
              <a:t> </a:t>
            </a:r>
            <a:r>
              <a:rPr lang="en-US" dirty="0" err="1" smtClean="0"/>
              <a:t>lieto</a:t>
            </a:r>
            <a:r>
              <a:rPr lang="en-US" dirty="0" smtClean="0"/>
              <a:t> </a:t>
            </a:r>
            <a:r>
              <a:rPr lang="en-US" dirty="0" err="1" smtClean="0"/>
              <a:t>tikai</a:t>
            </a:r>
            <a:r>
              <a:rPr lang="en-US" dirty="0" smtClean="0"/>
              <a:t> </a:t>
            </a:r>
            <a:r>
              <a:rPr lang="en-US" dirty="0" err="1" smtClean="0"/>
              <a:t>vecākas</a:t>
            </a:r>
            <a:r>
              <a:rPr lang="en-US" dirty="0" smtClean="0"/>
              <a:t> </a:t>
            </a:r>
            <a:r>
              <a:rPr lang="en-US" dirty="0" err="1" smtClean="0"/>
              <a:t>sievietes</a:t>
            </a:r>
            <a:r>
              <a:rPr lang="en-US" dirty="0" smtClean="0"/>
              <a:t>, </a:t>
            </a:r>
            <a:r>
              <a:rPr lang="en-US" dirty="0" err="1" smtClean="0"/>
              <a:t>kuras</a:t>
            </a:r>
            <a:r>
              <a:rPr lang="en-US" dirty="0" smtClean="0"/>
              <a:t> </a:t>
            </a:r>
            <a:r>
              <a:rPr lang="en-US" dirty="0" err="1" smtClean="0"/>
              <a:t>vairs</a:t>
            </a:r>
            <a:r>
              <a:rPr lang="en-US" dirty="0" smtClean="0"/>
              <a:t> </a:t>
            </a:r>
            <a:r>
              <a:rPr lang="en-US" dirty="0" err="1" smtClean="0"/>
              <a:t>bērniņu</a:t>
            </a:r>
            <a:r>
              <a:rPr lang="en-US" dirty="0" smtClean="0"/>
              <a:t> </a:t>
            </a:r>
            <a:r>
              <a:rPr lang="en-US" dirty="0" err="1" smtClean="0"/>
              <a:t>nevēlas</a:t>
            </a:r>
            <a:r>
              <a:rPr lang="en-US" dirty="0" smtClean="0"/>
              <a:t>.</a:t>
            </a:r>
          </a:p>
          <a:p>
            <a:r>
              <a:rPr lang="en-US" dirty="0" err="1" smtClean="0"/>
              <a:t>Zaudējis</a:t>
            </a:r>
            <a:r>
              <a:rPr lang="en-US" dirty="0" smtClean="0"/>
              <a:t> </a:t>
            </a:r>
            <a:r>
              <a:rPr lang="en-US" dirty="0" err="1" smtClean="0"/>
              <a:t>spēku</a:t>
            </a:r>
            <a:r>
              <a:rPr lang="en-US" dirty="0" smtClean="0"/>
              <a:t> </a:t>
            </a:r>
            <a:r>
              <a:rPr lang="en-US" dirty="0" err="1" smtClean="0"/>
              <a:t>Veselības</a:t>
            </a:r>
            <a:r>
              <a:rPr lang="en-US" dirty="0" smtClean="0"/>
              <a:t> </a:t>
            </a:r>
            <a:r>
              <a:rPr lang="en-US" dirty="0" err="1" smtClean="0"/>
              <a:t>ministrijas</a:t>
            </a:r>
            <a:r>
              <a:rPr lang="en-US" dirty="0" smtClean="0"/>
              <a:t> </a:t>
            </a:r>
            <a:r>
              <a:rPr lang="en-US" dirty="0" err="1" smtClean="0"/>
              <a:t>rīkojums</a:t>
            </a:r>
            <a:r>
              <a:rPr lang="en-US" dirty="0" smtClean="0"/>
              <a:t> Nr. 227 (28.08.2003.) “Par </a:t>
            </a:r>
            <a:r>
              <a:rPr lang="en-US" dirty="0" err="1" smtClean="0"/>
              <a:t>rakstveida</a:t>
            </a:r>
            <a:r>
              <a:rPr lang="en-US" dirty="0" smtClean="0"/>
              <a:t> </a:t>
            </a:r>
            <a:r>
              <a:rPr lang="en-US" dirty="0" err="1" smtClean="0"/>
              <a:t>informāciju</a:t>
            </a:r>
            <a:r>
              <a:rPr lang="en-US" dirty="0" smtClean="0"/>
              <a:t> par </a:t>
            </a:r>
            <a:r>
              <a:rPr lang="en-US" dirty="0" err="1" smtClean="0"/>
              <a:t>grūtniecības</a:t>
            </a:r>
            <a:r>
              <a:rPr lang="en-US" dirty="0" smtClean="0"/>
              <a:t> </a:t>
            </a:r>
            <a:r>
              <a:rPr lang="en-US" dirty="0" err="1" smtClean="0"/>
              <a:t>pārtraukšanas</a:t>
            </a:r>
            <a:r>
              <a:rPr lang="en-US" dirty="0" smtClean="0"/>
              <a:t> </a:t>
            </a:r>
            <a:r>
              <a:rPr lang="en-US" dirty="0" err="1" smtClean="0"/>
              <a:t>morālajiem</a:t>
            </a:r>
            <a:r>
              <a:rPr lang="en-US" dirty="0" smtClean="0"/>
              <a:t> </a:t>
            </a:r>
            <a:r>
              <a:rPr lang="en-US" dirty="0" err="1" smtClean="0"/>
              <a:t>aspektiem</a:t>
            </a:r>
            <a:r>
              <a:rPr lang="en-US" dirty="0" smtClean="0"/>
              <a:t>”..</a:t>
            </a:r>
          </a:p>
          <a:p>
            <a:endParaRPr lang="en-US" dirty="0" smtClean="0"/>
          </a:p>
          <a:p>
            <a:endParaRPr lang="en-US" dirty="0"/>
          </a:p>
        </p:txBody>
      </p:sp>
    </p:spTree>
    <p:extLst>
      <p:ext uri="{BB962C8B-B14F-4D97-AF65-F5344CB8AC3E}">
        <p14:creationId xmlns:p14="http://schemas.microsoft.com/office/powerpoint/2010/main" val="39787425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noAutofit/>
          </a:bodyPr>
          <a:lstStyle/>
          <a:p>
            <a:r>
              <a:rPr lang="lv-LV" sz="3000" dirty="0" smtClean="0"/>
              <a:t>Likums atļauj izdarīt abortu pēc sievietes lūguma līdz grūtniecības 12.nedēļai (12. pants).</a:t>
            </a:r>
            <a:br>
              <a:rPr lang="lv-LV" sz="3000" dirty="0" smtClean="0"/>
            </a:br>
            <a:endParaRPr lang="lv-LV" sz="3000" dirty="0"/>
          </a:p>
        </p:txBody>
      </p:sp>
      <p:sp>
        <p:nvSpPr>
          <p:cNvPr id="3" name="Content Placeholder 2"/>
          <p:cNvSpPr>
            <a:spLocks noGrp="1"/>
          </p:cNvSpPr>
          <p:nvPr>
            <p:ph idx="1"/>
          </p:nvPr>
        </p:nvSpPr>
        <p:spPr>
          <a:xfrm>
            <a:off x="457200" y="1600200"/>
            <a:ext cx="8229600" cy="4871488"/>
          </a:xfrm>
        </p:spPr>
        <p:txBody>
          <a:bodyPr>
            <a:normAutofit lnSpcReduction="10000"/>
          </a:bodyPr>
          <a:lstStyle/>
          <a:p>
            <a:pPr marL="0" indent="0" algn="just">
              <a:buNone/>
            </a:pPr>
            <a:endParaRPr lang="lv-LV" dirty="0" smtClean="0"/>
          </a:p>
          <a:p>
            <a:pPr marL="0" indent="0" algn="just">
              <a:buNone/>
            </a:pPr>
            <a:endParaRPr lang="lv-LV" dirty="0" smtClean="0"/>
          </a:p>
          <a:p>
            <a:pPr marL="0" indent="0" algn="just">
              <a:buNone/>
            </a:pPr>
            <a:endParaRPr lang="lv-LV" dirty="0" smtClean="0"/>
          </a:p>
          <a:p>
            <a:pPr marL="0" indent="0" algn="just">
              <a:buNone/>
            </a:pPr>
            <a:endParaRPr lang="lv-LV" dirty="0" smtClean="0"/>
          </a:p>
          <a:p>
            <a:pPr marL="0" indent="0" algn="just">
              <a:buNone/>
            </a:pPr>
            <a:endParaRPr lang="lv-LV" dirty="0" smtClean="0"/>
          </a:p>
          <a:p>
            <a:pPr marL="0" indent="0" algn="just">
              <a:buNone/>
            </a:pPr>
            <a:r>
              <a:rPr lang="lv-LV" sz="2400" dirty="0" smtClean="0"/>
              <a:t>Bērniņš sver 8-14 gr. Viņa garums no galvas līdz dibenam ir apmēram 6 cm. Ar speciālu aparātu (doppleru) var saklausīt bērna sirdspukstus. Visi orgāni ir jau izveidojušies, tagad tie tik attīstās un aug. Pamazam cietē skeleta kauli. Attīstās muskuļi. Bērns ļoti aktīvi kustās dzemdē. Bērnam uz mēles parādās garšas receptori, viņš var atšķirt garšu. </a:t>
            </a:r>
            <a:r>
              <a:rPr lang="lv-LV" sz="2400" dirty="0" smtClean="0">
                <a:effectLst/>
              </a:rPr>
              <a:t> </a:t>
            </a:r>
            <a:endParaRPr lang="lv-LV" sz="2400" dirty="0" smtClean="0"/>
          </a:p>
          <a:p>
            <a:pPr marL="0" indent="0" algn="just">
              <a:buNone/>
            </a:pPr>
            <a:endParaRPr lang="lv-LV"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2714919" y="1417638"/>
            <a:ext cx="3711318" cy="2896820"/>
          </a:xfrm>
          <a:prstGeom prst="rect">
            <a:avLst/>
          </a:prstGeom>
          <a:noFill/>
          <a:ln>
            <a:noFill/>
          </a:ln>
        </p:spPr>
      </p:pic>
    </p:spTree>
    <p:extLst>
      <p:ext uri="{BB962C8B-B14F-4D97-AF65-F5344CB8AC3E}">
        <p14:creationId xmlns:p14="http://schemas.microsoft.com/office/powerpoint/2010/main" val="1634224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PRIEKŠLIKUMI</a:t>
            </a:r>
            <a:endParaRPr lang="en-US" dirty="0"/>
          </a:p>
        </p:txBody>
      </p:sp>
      <p:sp>
        <p:nvSpPr>
          <p:cNvPr id="3" name="Content Placeholder 2"/>
          <p:cNvSpPr>
            <a:spLocks noGrp="1"/>
          </p:cNvSpPr>
          <p:nvPr>
            <p:ph idx="1"/>
          </p:nvPr>
        </p:nvSpPr>
        <p:spPr/>
        <p:txBody>
          <a:bodyPr>
            <a:normAutofit fontScale="62500" lnSpcReduction="20000"/>
          </a:bodyPr>
          <a:lstStyle/>
          <a:p>
            <a:pPr algn="just"/>
            <a:r>
              <a:rPr lang="en-US" dirty="0" err="1" smtClean="0"/>
              <a:t>Nepieciešams</a:t>
            </a:r>
            <a:r>
              <a:rPr lang="en-US" dirty="0" smtClean="0"/>
              <a:t> </a:t>
            </a:r>
            <a:r>
              <a:rPr lang="en-US" dirty="0" err="1" smtClean="0"/>
              <a:t>noteikt</a:t>
            </a:r>
            <a:r>
              <a:rPr lang="en-US" dirty="0" smtClean="0"/>
              <a:t> </a:t>
            </a:r>
            <a:r>
              <a:rPr lang="en-US" b="1" dirty="0" err="1" smtClean="0"/>
              <a:t>vispārēju</a:t>
            </a:r>
            <a:r>
              <a:rPr lang="en-US" b="1" dirty="0" smtClean="0"/>
              <a:t> </a:t>
            </a:r>
            <a:r>
              <a:rPr lang="en-US" b="1" dirty="0" err="1" smtClean="0"/>
              <a:t>abortu</a:t>
            </a:r>
            <a:r>
              <a:rPr lang="en-US" b="1" dirty="0" smtClean="0"/>
              <a:t> </a:t>
            </a:r>
            <a:r>
              <a:rPr lang="en-US" b="1" dirty="0" err="1" smtClean="0"/>
              <a:t>aizliegumu</a:t>
            </a:r>
            <a:r>
              <a:rPr lang="en-US" dirty="0" smtClean="0"/>
              <a:t>, par </a:t>
            </a:r>
            <a:r>
              <a:rPr lang="en-US" dirty="0" err="1" smtClean="0"/>
              <a:t>kura</a:t>
            </a:r>
            <a:r>
              <a:rPr lang="en-US" dirty="0" smtClean="0"/>
              <a:t> </a:t>
            </a:r>
            <a:r>
              <a:rPr lang="en-US" dirty="0" err="1" smtClean="0"/>
              <a:t>pārkāpšanu</a:t>
            </a:r>
            <a:r>
              <a:rPr lang="en-US" dirty="0" smtClean="0"/>
              <a:t> </a:t>
            </a:r>
            <a:r>
              <a:rPr lang="en-US" dirty="0" err="1" smtClean="0"/>
              <a:t>jāparedz</a:t>
            </a:r>
            <a:r>
              <a:rPr lang="en-US" dirty="0" smtClean="0"/>
              <a:t> </a:t>
            </a:r>
            <a:r>
              <a:rPr lang="en-US" dirty="0" err="1" smtClean="0"/>
              <a:t>kriminālsods</a:t>
            </a:r>
            <a:r>
              <a:rPr lang="en-US" dirty="0" smtClean="0"/>
              <a:t> (</a:t>
            </a:r>
            <a:r>
              <a:rPr lang="en-US" dirty="0" err="1" smtClean="0"/>
              <a:t>mātei</a:t>
            </a:r>
            <a:r>
              <a:rPr lang="en-US" dirty="0" smtClean="0"/>
              <a:t>, </a:t>
            </a:r>
            <a:r>
              <a:rPr lang="en-US" dirty="0" err="1" smtClean="0"/>
              <a:t>ārstam</a:t>
            </a:r>
            <a:r>
              <a:rPr lang="en-US" dirty="0" smtClean="0"/>
              <a:t>). </a:t>
            </a:r>
            <a:r>
              <a:rPr lang="en-US" dirty="0" err="1" smtClean="0"/>
              <a:t>Līdz</a:t>
            </a:r>
            <a:r>
              <a:rPr lang="en-US" dirty="0" smtClean="0"/>
              <a:t> </a:t>
            </a:r>
            <a:r>
              <a:rPr lang="en-US" dirty="0" err="1" smtClean="0"/>
              <a:t>ar</a:t>
            </a:r>
            <a:r>
              <a:rPr lang="en-US" dirty="0" smtClean="0"/>
              <a:t> to </a:t>
            </a:r>
            <a:r>
              <a:rPr lang="en-US" dirty="0" err="1" smtClean="0"/>
              <a:t>ir</a:t>
            </a:r>
            <a:r>
              <a:rPr lang="en-US" dirty="0" smtClean="0"/>
              <a:t> </a:t>
            </a:r>
            <a:r>
              <a:rPr lang="en-US" dirty="0" err="1" smtClean="0"/>
              <a:t>jāpaceļ</a:t>
            </a:r>
            <a:r>
              <a:rPr lang="en-US" dirty="0" smtClean="0"/>
              <a:t> </a:t>
            </a:r>
            <a:r>
              <a:rPr lang="en-US" dirty="0" err="1" smtClean="0"/>
              <a:t>augsta</a:t>
            </a:r>
            <a:r>
              <a:rPr lang="en-US" dirty="0" smtClean="0"/>
              <a:t> </a:t>
            </a:r>
            <a:r>
              <a:rPr lang="en-US" dirty="0" err="1" smtClean="0"/>
              <a:t>ētikas</a:t>
            </a:r>
            <a:r>
              <a:rPr lang="en-US" dirty="0" smtClean="0"/>
              <a:t> </a:t>
            </a:r>
            <a:r>
              <a:rPr lang="en-US" dirty="0" err="1" smtClean="0"/>
              <a:t>latiņa</a:t>
            </a:r>
            <a:r>
              <a:rPr lang="en-US" dirty="0" smtClean="0"/>
              <a:t>.</a:t>
            </a:r>
          </a:p>
          <a:p>
            <a:pPr algn="just"/>
            <a:r>
              <a:rPr lang="en-US" dirty="0" err="1" smtClean="0"/>
              <a:t>Tajā</a:t>
            </a:r>
            <a:r>
              <a:rPr lang="en-US" dirty="0" smtClean="0"/>
              <a:t> pat </a:t>
            </a:r>
            <a:r>
              <a:rPr lang="en-US" dirty="0" err="1" smtClean="0"/>
              <a:t>laikā</a:t>
            </a:r>
            <a:r>
              <a:rPr lang="en-US" dirty="0" smtClean="0"/>
              <a:t> </a:t>
            </a:r>
            <a:r>
              <a:rPr lang="en-US" dirty="0" err="1" smtClean="0"/>
              <a:t>jānosaka</a:t>
            </a:r>
            <a:r>
              <a:rPr lang="en-US" dirty="0" smtClean="0"/>
              <a:t> </a:t>
            </a:r>
            <a:r>
              <a:rPr lang="en-US" dirty="0" err="1" smtClean="0"/>
              <a:t>skaidri</a:t>
            </a:r>
            <a:r>
              <a:rPr lang="en-US" dirty="0" smtClean="0"/>
              <a:t> </a:t>
            </a:r>
            <a:r>
              <a:rPr lang="en-US" dirty="0" err="1" smtClean="0"/>
              <a:t>definēti</a:t>
            </a:r>
            <a:r>
              <a:rPr lang="en-US" dirty="0" smtClean="0"/>
              <a:t> </a:t>
            </a:r>
            <a:r>
              <a:rPr lang="en-US" dirty="0" err="1" smtClean="0"/>
              <a:t>izņēmumi</a:t>
            </a:r>
            <a:r>
              <a:rPr lang="en-US" dirty="0" smtClean="0"/>
              <a:t> – </a:t>
            </a:r>
            <a:r>
              <a:rPr lang="en-US" dirty="0" err="1" smtClean="0"/>
              <a:t>piemēram</a:t>
            </a:r>
            <a:r>
              <a:rPr lang="en-US" dirty="0" smtClean="0"/>
              <a:t>, </a:t>
            </a:r>
            <a:r>
              <a:rPr lang="en-US" dirty="0" err="1" smtClean="0"/>
              <a:t>mātes</a:t>
            </a:r>
            <a:r>
              <a:rPr lang="en-US" dirty="0" smtClean="0"/>
              <a:t> </a:t>
            </a:r>
            <a:r>
              <a:rPr lang="en-US" dirty="0" err="1" smtClean="0"/>
              <a:t>dzīvības</a:t>
            </a:r>
            <a:r>
              <a:rPr lang="en-US" dirty="0" smtClean="0"/>
              <a:t> </a:t>
            </a:r>
            <a:r>
              <a:rPr lang="en-US" dirty="0" err="1" smtClean="0"/>
              <a:t>apdraudējums</a:t>
            </a:r>
            <a:r>
              <a:rPr lang="en-US" dirty="0" smtClean="0"/>
              <a:t>. </a:t>
            </a:r>
          </a:p>
          <a:p>
            <a:pPr algn="just"/>
            <a:r>
              <a:rPr lang="en-US" dirty="0" smtClean="0"/>
              <a:t>Aborts </a:t>
            </a:r>
            <a:r>
              <a:rPr lang="en-US" dirty="0" err="1" smtClean="0"/>
              <a:t>jādefinē</a:t>
            </a:r>
            <a:r>
              <a:rPr lang="en-US" dirty="0" smtClean="0"/>
              <a:t> </a:t>
            </a:r>
            <a:r>
              <a:rPr lang="en-US" dirty="0" err="1" smtClean="0"/>
              <a:t>kā</a:t>
            </a:r>
            <a:r>
              <a:rPr lang="en-US" dirty="0" smtClean="0"/>
              <a:t> </a:t>
            </a:r>
            <a:r>
              <a:rPr lang="en-US" dirty="0" err="1" smtClean="0"/>
              <a:t>nonāvēšana</a:t>
            </a:r>
            <a:r>
              <a:rPr lang="en-US" dirty="0" smtClean="0"/>
              <a:t>.</a:t>
            </a:r>
          </a:p>
          <a:p>
            <a:pPr algn="just"/>
            <a:r>
              <a:rPr lang="en-US" dirty="0" err="1" smtClean="0"/>
              <a:t>Šobrīd</a:t>
            </a:r>
            <a:r>
              <a:rPr lang="en-US" dirty="0" smtClean="0"/>
              <a:t> </a:t>
            </a:r>
            <a:r>
              <a:rPr lang="en-US" dirty="0" err="1" smtClean="0"/>
              <a:t>abortētie</a:t>
            </a:r>
            <a:r>
              <a:rPr lang="en-US" dirty="0" smtClean="0"/>
              <a:t> </a:t>
            </a:r>
            <a:r>
              <a:rPr lang="en-US" dirty="0" err="1" smtClean="0"/>
              <a:t>bērniņi</a:t>
            </a:r>
            <a:r>
              <a:rPr lang="en-US" dirty="0" smtClean="0"/>
              <a:t> </a:t>
            </a:r>
            <a:r>
              <a:rPr lang="en-US" dirty="0" err="1" smtClean="0"/>
              <a:t>tiek</a:t>
            </a:r>
            <a:r>
              <a:rPr lang="en-US" dirty="0" smtClean="0"/>
              <a:t> </a:t>
            </a:r>
            <a:r>
              <a:rPr lang="en-US" dirty="0" err="1" smtClean="0"/>
              <a:t>izmesti</a:t>
            </a:r>
            <a:r>
              <a:rPr lang="en-US" dirty="0" smtClean="0"/>
              <a:t> </a:t>
            </a:r>
            <a:r>
              <a:rPr lang="en-US" dirty="0" err="1" smtClean="0"/>
              <a:t>miskastē</a:t>
            </a:r>
            <a:r>
              <a:rPr lang="en-US" dirty="0" smtClean="0"/>
              <a:t>. </a:t>
            </a:r>
            <a:r>
              <a:rPr lang="en-US" dirty="0" err="1" smtClean="0"/>
              <a:t>Ir</a:t>
            </a:r>
            <a:r>
              <a:rPr lang="en-US" dirty="0" smtClean="0"/>
              <a:t> </a:t>
            </a:r>
            <a:r>
              <a:rPr lang="en-US" dirty="0" err="1" smtClean="0"/>
              <a:t>jānodrošina</a:t>
            </a:r>
            <a:r>
              <a:rPr lang="en-US" dirty="0" smtClean="0"/>
              <a:t> </a:t>
            </a:r>
            <a:r>
              <a:rPr lang="en-US" dirty="0" err="1" smtClean="0"/>
              <a:t>pienācīga</a:t>
            </a:r>
            <a:r>
              <a:rPr lang="en-US" dirty="0" smtClean="0"/>
              <a:t> </a:t>
            </a:r>
            <a:r>
              <a:rPr lang="en-US" dirty="0" err="1" smtClean="0"/>
              <a:t>cieņa</a:t>
            </a:r>
            <a:r>
              <a:rPr lang="en-US" dirty="0" smtClean="0"/>
              <a:t>, </a:t>
            </a:r>
            <a:r>
              <a:rPr lang="en-US" dirty="0" err="1" smtClean="0"/>
              <a:t>jāizsniedz</a:t>
            </a:r>
            <a:r>
              <a:rPr lang="en-US" dirty="0" smtClean="0"/>
              <a:t> </a:t>
            </a:r>
            <a:r>
              <a:rPr lang="en-US" dirty="0" err="1" smtClean="0"/>
              <a:t>miršanas</a:t>
            </a:r>
            <a:r>
              <a:rPr lang="en-US" dirty="0" smtClean="0"/>
              <a:t> </a:t>
            </a:r>
            <a:r>
              <a:rPr lang="en-US" dirty="0" err="1" smtClean="0"/>
              <a:t>apliecība</a:t>
            </a:r>
            <a:r>
              <a:rPr lang="en-US" dirty="0" smtClean="0"/>
              <a:t>.</a:t>
            </a:r>
          </a:p>
          <a:p>
            <a:pPr algn="just"/>
            <a:r>
              <a:rPr lang="en-US" dirty="0" smtClean="0">
                <a:hlinkClick r:id="rId2"/>
              </a:rPr>
              <a:t>28.10.2003. MK noteikumi Nr.590 "Grūtniecības pārtraukšanas organizatoriskā kārtība”</a:t>
            </a:r>
            <a:r>
              <a:rPr lang="en-US" dirty="0" smtClean="0"/>
              <a:t> - </a:t>
            </a:r>
            <a:r>
              <a:rPr lang="en-US" dirty="0" err="1"/>
              <a:t>p</a:t>
            </a:r>
            <a:r>
              <a:rPr lang="en-US" dirty="0" err="1" smtClean="0"/>
              <a:t>retruna</a:t>
            </a:r>
            <a:r>
              <a:rPr lang="en-US" dirty="0" smtClean="0"/>
              <a:t> </a:t>
            </a:r>
            <a:r>
              <a:rPr lang="en-US" dirty="0" err="1" smtClean="0"/>
              <a:t>ar</a:t>
            </a:r>
            <a:r>
              <a:rPr lang="en-US" dirty="0" smtClean="0"/>
              <a:t> </a:t>
            </a:r>
            <a:r>
              <a:rPr lang="en-US" dirty="0" err="1" smtClean="0"/>
              <a:t>Satversmes</a:t>
            </a:r>
            <a:r>
              <a:rPr lang="en-US" dirty="0" smtClean="0"/>
              <a:t> 93. </a:t>
            </a:r>
            <a:r>
              <a:rPr lang="en-US" dirty="0" err="1" smtClean="0"/>
              <a:t>pantu</a:t>
            </a:r>
            <a:r>
              <a:rPr lang="en-US" dirty="0" smtClean="0"/>
              <a:t>. </a:t>
            </a:r>
            <a:r>
              <a:rPr lang="en-US" b="1" dirty="0" err="1" smtClean="0"/>
              <a:t>Jāatzīst</a:t>
            </a:r>
            <a:r>
              <a:rPr lang="en-US" b="1" dirty="0" smtClean="0"/>
              <a:t> par </a:t>
            </a:r>
            <a:r>
              <a:rPr lang="en-US" b="1" dirty="0" err="1" smtClean="0"/>
              <a:t>antikonstitucionālu</a:t>
            </a:r>
            <a:r>
              <a:rPr lang="en-US" dirty="0" smtClean="0"/>
              <a:t>.</a:t>
            </a:r>
          </a:p>
          <a:p>
            <a:pPr algn="just"/>
            <a:r>
              <a:rPr lang="en-US" dirty="0" err="1" smtClean="0"/>
              <a:t>Veikt</a:t>
            </a:r>
            <a:r>
              <a:rPr lang="en-US" dirty="0" smtClean="0"/>
              <a:t> </a:t>
            </a:r>
            <a:r>
              <a:rPr lang="en-US" dirty="0" err="1" smtClean="0"/>
              <a:t>virkni</a:t>
            </a:r>
            <a:r>
              <a:rPr lang="en-US" dirty="0" smtClean="0"/>
              <a:t> </a:t>
            </a:r>
            <a:r>
              <a:rPr lang="en-US" dirty="0" err="1" smtClean="0"/>
              <a:t>izglītojošu</a:t>
            </a:r>
            <a:r>
              <a:rPr lang="en-US" dirty="0" smtClean="0"/>
              <a:t> </a:t>
            </a:r>
            <a:r>
              <a:rPr lang="en-US" dirty="0" err="1" smtClean="0"/>
              <a:t>pasākumu</a:t>
            </a:r>
            <a:r>
              <a:rPr lang="en-US" dirty="0" smtClean="0"/>
              <a:t>, </a:t>
            </a:r>
            <a:r>
              <a:rPr lang="en-US" b="1" dirty="0" err="1" smtClean="0"/>
              <a:t>mainīt</a:t>
            </a:r>
            <a:r>
              <a:rPr lang="en-US" b="1" dirty="0" smtClean="0"/>
              <a:t> </a:t>
            </a:r>
            <a:r>
              <a:rPr lang="en-US" b="1" dirty="0" err="1" smtClean="0"/>
              <a:t>skolu</a:t>
            </a:r>
            <a:r>
              <a:rPr lang="en-US" b="1" dirty="0" smtClean="0"/>
              <a:t> </a:t>
            </a:r>
            <a:r>
              <a:rPr lang="en-US" b="1" dirty="0" err="1" smtClean="0"/>
              <a:t>izglītības</a:t>
            </a:r>
            <a:r>
              <a:rPr lang="en-US" b="1" dirty="0" smtClean="0"/>
              <a:t> </a:t>
            </a:r>
            <a:r>
              <a:rPr lang="en-US" b="1" dirty="0" err="1" smtClean="0"/>
              <a:t>satura</a:t>
            </a:r>
            <a:r>
              <a:rPr lang="en-US" b="1" dirty="0" smtClean="0"/>
              <a:t> </a:t>
            </a:r>
            <a:r>
              <a:rPr lang="en-US" b="1" dirty="0" err="1" smtClean="0"/>
              <a:t>akcentus</a:t>
            </a:r>
            <a:r>
              <a:rPr lang="en-US" b="1" dirty="0" smtClean="0"/>
              <a:t> </a:t>
            </a:r>
            <a:r>
              <a:rPr lang="en-US" dirty="0" err="1" smtClean="0"/>
              <a:t>ar</a:t>
            </a:r>
            <a:r>
              <a:rPr lang="en-US" dirty="0" smtClean="0"/>
              <a:t> </a:t>
            </a:r>
            <a:r>
              <a:rPr lang="en-US" dirty="0" err="1" smtClean="0"/>
              <a:t>mērķi</a:t>
            </a:r>
            <a:r>
              <a:rPr lang="en-US" dirty="0" smtClean="0"/>
              <a:t> – </a:t>
            </a:r>
            <a:r>
              <a:rPr lang="en-US" dirty="0" err="1" smtClean="0"/>
              <a:t>popularizēt</a:t>
            </a:r>
            <a:r>
              <a:rPr lang="en-US" dirty="0" smtClean="0"/>
              <a:t> </a:t>
            </a:r>
            <a:r>
              <a:rPr lang="en-US" dirty="0" err="1" smtClean="0"/>
              <a:t>atbildīgas</a:t>
            </a:r>
            <a:r>
              <a:rPr lang="en-US" dirty="0" smtClean="0"/>
              <a:t>, </a:t>
            </a:r>
            <a:r>
              <a:rPr lang="en-US" dirty="0" err="1" smtClean="0"/>
              <a:t>cieņas</a:t>
            </a:r>
            <a:r>
              <a:rPr lang="en-US" dirty="0" smtClean="0"/>
              <a:t> </a:t>
            </a:r>
            <a:r>
              <a:rPr lang="en-US" dirty="0" err="1" smtClean="0"/>
              <a:t>pilnas</a:t>
            </a:r>
            <a:r>
              <a:rPr lang="en-US" dirty="0" smtClean="0"/>
              <a:t> </a:t>
            </a:r>
            <a:r>
              <a:rPr lang="en-US" dirty="0" err="1" smtClean="0"/>
              <a:t>attiecības</a:t>
            </a:r>
            <a:r>
              <a:rPr lang="en-US" dirty="0" smtClean="0"/>
              <a:t> </a:t>
            </a:r>
            <a:r>
              <a:rPr lang="en-US" dirty="0" err="1" smtClean="0"/>
              <a:t>starp</a:t>
            </a:r>
            <a:r>
              <a:rPr lang="en-US" dirty="0" smtClean="0"/>
              <a:t> </a:t>
            </a:r>
            <a:r>
              <a:rPr lang="en-US" dirty="0" err="1" smtClean="0"/>
              <a:t>jauniešiem</a:t>
            </a:r>
            <a:r>
              <a:rPr lang="en-US" dirty="0"/>
              <a:t>;</a:t>
            </a:r>
            <a:r>
              <a:rPr lang="en-US" dirty="0" smtClean="0"/>
              <a:t> </a:t>
            </a:r>
            <a:r>
              <a:rPr lang="en-US" dirty="0" err="1" smtClean="0"/>
              <a:t>seksualitāti</a:t>
            </a:r>
            <a:r>
              <a:rPr lang="en-US" dirty="0" smtClean="0"/>
              <a:t> </a:t>
            </a:r>
            <a:r>
              <a:rPr lang="en-US" dirty="0" err="1" smtClean="0"/>
              <a:t>kā</a:t>
            </a:r>
            <a:r>
              <a:rPr lang="en-US" dirty="0" smtClean="0"/>
              <a:t> </a:t>
            </a:r>
            <a:r>
              <a:rPr lang="en-US" dirty="0" err="1" smtClean="0"/>
              <a:t>ekskluzīvu</a:t>
            </a:r>
            <a:r>
              <a:rPr lang="en-US" dirty="0" smtClean="0"/>
              <a:t> un </a:t>
            </a:r>
            <a:r>
              <a:rPr lang="en-US" dirty="0" err="1" smtClean="0"/>
              <a:t>skaistu</a:t>
            </a:r>
            <a:r>
              <a:rPr lang="en-US" dirty="0" smtClean="0"/>
              <a:t> </a:t>
            </a:r>
            <a:r>
              <a:rPr lang="en-US" dirty="0" err="1" smtClean="0"/>
              <a:t>ģimenes</a:t>
            </a:r>
            <a:r>
              <a:rPr lang="en-US" dirty="0" smtClean="0"/>
              <a:t> </a:t>
            </a:r>
            <a:r>
              <a:rPr lang="en-US" dirty="0" err="1" smtClean="0"/>
              <a:t>sastāvdaļu</a:t>
            </a:r>
            <a:r>
              <a:rPr lang="en-US" dirty="0" smtClean="0"/>
              <a:t>; </a:t>
            </a:r>
            <a:r>
              <a:rPr lang="en-US" dirty="0" err="1" smtClean="0"/>
              <a:t>runāt</a:t>
            </a:r>
            <a:r>
              <a:rPr lang="en-US" dirty="0" smtClean="0"/>
              <a:t> </a:t>
            </a:r>
            <a:r>
              <a:rPr lang="en-US" dirty="0" err="1" smtClean="0"/>
              <a:t>arī</a:t>
            </a:r>
            <a:r>
              <a:rPr lang="en-US" dirty="0" smtClean="0"/>
              <a:t> par </a:t>
            </a:r>
            <a:r>
              <a:rPr lang="en-US" dirty="0" err="1" smtClean="0"/>
              <a:t>kontracepcijas</a:t>
            </a:r>
            <a:r>
              <a:rPr lang="en-US" dirty="0" smtClean="0"/>
              <a:t> </a:t>
            </a:r>
            <a:r>
              <a:rPr lang="en-US" dirty="0" err="1" smtClean="0"/>
              <a:t>līdzekļu</a:t>
            </a:r>
            <a:r>
              <a:rPr lang="en-US" dirty="0" smtClean="0"/>
              <a:t> </a:t>
            </a:r>
            <a:r>
              <a:rPr lang="en-US" dirty="0" err="1" smtClean="0"/>
              <a:t>blaknēm</a:t>
            </a:r>
            <a:r>
              <a:rPr lang="en-US" dirty="0" smtClean="0"/>
              <a:t> – </a:t>
            </a:r>
            <a:r>
              <a:rPr lang="en-US" dirty="0" err="1" smtClean="0"/>
              <a:t>problēmām</a:t>
            </a:r>
            <a:r>
              <a:rPr lang="en-US" dirty="0" smtClean="0"/>
              <a:t> </a:t>
            </a:r>
            <a:r>
              <a:rPr lang="en-US" dirty="0" err="1" smtClean="0"/>
              <a:t>nākotnē</a:t>
            </a:r>
            <a:r>
              <a:rPr lang="en-US" dirty="0" smtClean="0"/>
              <a:t> </a:t>
            </a:r>
            <a:r>
              <a:rPr lang="en-US" dirty="0" err="1" smtClean="0"/>
              <a:t>ieņemt</a:t>
            </a:r>
            <a:r>
              <a:rPr lang="en-US" dirty="0" smtClean="0"/>
              <a:t> </a:t>
            </a:r>
            <a:r>
              <a:rPr lang="en-US" dirty="0" err="1" smtClean="0"/>
              <a:t>bērniņu</a:t>
            </a:r>
            <a:r>
              <a:rPr lang="en-US" dirty="0" smtClean="0"/>
              <a:t> </a:t>
            </a:r>
            <a:r>
              <a:rPr lang="en-US" dirty="0" err="1" smtClean="0"/>
              <a:t>utml</a:t>
            </a:r>
            <a:r>
              <a:rPr lang="en-US" dirty="0" smtClean="0"/>
              <a:t>.</a:t>
            </a:r>
          </a:p>
          <a:p>
            <a:pPr marL="0" indent="0" algn="just">
              <a:buNone/>
            </a:pPr>
            <a:endParaRPr lang="en-US" dirty="0"/>
          </a:p>
        </p:txBody>
      </p:sp>
    </p:spTree>
    <p:extLst>
      <p:ext uri="{BB962C8B-B14F-4D97-AF65-F5344CB8AC3E}">
        <p14:creationId xmlns:p14="http://schemas.microsoft.com/office/powerpoint/2010/main" val="22402498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Paldies</a:t>
            </a:r>
            <a:r>
              <a:rPr lang="en-US" dirty="0" smtClean="0"/>
              <a:t> par </a:t>
            </a:r>
            <a:r>
              <a:rPr lang="en-US" dirty="0" err="1" smtClean="0"/>
              <a:t>uzmanību</a:t>
            </a:r>
            <a:r>
              <a:rPr lang="en-US" dirty="0" smtClean="0"/>
              <a:t>! </a:t>
            </a:r>
            <a:r>
              <a:rPr lang="en-US" dirty="0" smtClean="0">
                <a:sym typeface="Wingdings"/>
              </a:rPr>
              <a:t></a:t>
            </a:r>
            <a:endParaRPr lang="en-US" dirty="0"/>
          </a:p>
        </p:txBody>
      </p:sp>
      <p:sp>
        <p:nvSpPr>
          <p:cNvPr id="3" name="Content Placeholder 2"/>
          <p:cNvSpPr>
            <a:spLocks noGrp="1"/>
          </p:cNvSpPr>
          <p:nvPr>
            <p:ph idx="1"/>
          </p:nvPr>
        </p:nvSpPr>
        <p:spPr/>
        <p:txBody>
          <a:bodyPr/>
          <a:lstStyle/>
          <a:p>
            <a:pPr marL="0" indent="0" algn="ctr">
              <a:buNone/>
            </a:pPr>
            <a:r>
              <a:rPr lang="en-US" dirty="0" err="1" smtClean="0"/>
              <a:t>Jautājumi</a:t>
            </a:r>
            <a:r>
              <a:rPr lang="en-US" dirty="0" smtClean="0"/>
              <a:t>, </a:t>
            </a:r>
            <a:r>
              <a:rPr lang="en-US" dirty="0" err="1" smtClean="0"/>
              <a:t>priekšlikumi</a:t>
            </a:r>
            <a:r>
              <a:rPr lang="en-US" dirty="0" smtClean="0"/>
              <a:t>?</a:t>
            </a:r>
            <a:endParaRPr lang="en-US" dirty="0"/>
          </a:p>
        </p:txBody>
      </p:sp>
    </p:spTree>
    <p:extLst>
      <p:ext uri="{BB962C8B-B14F-4D97-AF65-F5344CB8AC3E}">
        <p14:creationId xmlns:p14="http://schemas.microsoft.com/office/powerpoint/2010/main" val="3894586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dirty="0" err="1" smtClean="0"/>
              <a:t>Tiesības</a:t>
            </a:r>
            <a:r>
              <a:rPr lang="en-US" dirty="0" smtClean="0"/>
              <a:t> </a:t>
            </a:r>
            <a:r>
              <a:rPr lang="en-US" dirty="0" err="1" smtClean="0"/>
              <a:t>uz</a:t>
            </a:r>
            <a:r>
              <a:rPr lang="en-US" dirty="0" smtClean="0"/>
              <a:t> </a:t>
            </a:r>
            <a:r>
              <a:rPr lang="en-US" dirty="0" err="1" smtClean="0"/>
              <a:t>dzīvību</a:t>
            </a:r>
            <a:r>
              <a:rPr lang="en-US" dirty="0" smtClean="0"/>
              <a:t> – </a:t>
            </a:r>
            <a:r>
              <a:rPr lang="en-US" dirty="0" err="1" smtClean="0"/>
              <a:t>starptautiskie</a:t>
            </a:r>
            <a:r>
              <a:rPr lang="en-US" dirty="0" smtClean="0"/>
              <a:t> </a:t>
            </a:r>
            <a:r>
              <a:rPr lang="en-US" dirty="0" err="1" smtClean="0"/>
              <a:t>akti</a:t>
            </a:r>
            <a:endParaRPr lang="en-US" dirty="0"/>
          </a:p>
        </p:txBody>
      </p:sp>
      <p:sp>
        <p:nvSpPr>
          <p:cNvPr id="3" name="Content Placeholder 2"/>
          <p:cNvSpPr>
            <a:spLocks noGrp="1"/>
          </p:cNvSpPr>
          <p:nvPr>
            <p:ph idx="1"/>
          </p:nvPr>
        </p:nvSpPr>
        <p:spPr>
          <a:xfrm>
            <a:off x="352612" y="1114612"/>
            <a:ext cx="8229600" cy="5414682"/>
          </a:xfrm>
        </p:spPr>
        <p:txBody>
          <a:bodyPr>
            <a:normAutofit fontScale="92500" lnSpcReduction="20000"/>
          </a:bodyPr>
          <a:lstStyle/>
          <a:p>
            <a:r>
              <a:rPr lang="en-US" dirty="0" smtClean="0"/>
              <a:t>ANO </a:t>
            </a:r>
            <a:r>
              <a:rPr lang="en-US" dirty="0" err="1" smtClean="0"/>
              <a:t>Bērnu</a:t>
            </a:r>
            <a:r>
              <a:rPr lang="en-US" dirty="0" smtClean="0"/>
              <a:t> </a:t>
            </a:r>
            <a:r>
              <a:rPr lang="en-US" dirty="0" err="1" smtClean="0"/>
              <a:t>tiesību</a:t>
            </a:r>
            <a:r>
              <a:rPr lang="en-US" dirty="0" smtClean="0"/>
              <a:t> </a:t>
            </a:r>
            <a:r>
              <a:rPr lang="en-US" dirty="0" err="1" smtClean="0"/>
              <a:t>deklarācijas</a:t>
            </a:r>
            <a:r>
              <a:rPr lang="en-US" dirty="0" smtClean="0"/>
              <a:t> </a:t>
            </a:r>
            <a:r>
              <a:rPr lang="en-US" dirty="0" err="1" smtClean="0"/>
              <a:t>preambula</a:t>
            </a:r>
            <a:r>
              <a:rPr lang="en-US" dirty="0" smtClean="0"/>
              <a:t> - </a:t>
            </a:r>
            <a:r>
              <a:rPr lang="en-US" dirty="0" err="1"/>
              <a:t>bērnam</a:t>
            </a:r>
            <a:r>
              <a:rPr lang="en-US" dirty="0"/>
              <a:t> </a:t>
            </a:r>
            <a:r>
              <a:rPr lang="en-US" dirty="0" err="1"/>
              <a:t>viņa</a:t>
            </a:r>
            <a:r>
              <a:rPr lang="en-US" dirty="0"/>
              <a:t> </a:t>
            </a:r>
            <a:r>
              <a:rPr lang="en-US" dirty="0" err="1"/>
              <a:t>fiziskā</a:t>
            </a:r>
            <a:r>
              <a:rPr lang="en-US" dirty="0"/>
              <a:t> un </a:t>
            </a:r>
            <a:r>
              <a:rPr lang="en-US" dirty="0" err="1"/>
              <a:t>garīgā</a:t>
            </a:r>
            <a:r>
              <a:rPr lang="en-US" dirty="0"/>
              <a:t> </a:t>
            </a:r>
            <a:r>
              <a:rPr lang="en-US" dirty="0" err="1"/>
              <a:t>brieduma</a:t>
            </a:r>
            <a:r>
              <a:rPr lang="en-US" dirty="0"/>
              <a:t> </a:t>
            </a:r>
            <a:r>
              <a:rPr lang="en-US" dirty="0" err="1"/>
              <a:t>trūkuma</a:t>
            </a:r>
            <a:r>
              <a:rPr lang="en-US" dirty="0"/>
              <a:t> </a:t>
            </a:r>
            <a:r>
              <a:rPr lang="en-US" dirty="0" err="1"/>
              <a:t>dēļ</a:t>
            </a:r>
            <a:r>
              <a:rPr lang="en-US" dirty="0"/>
              <a:t> </a:t>
            </a:r>
            <a:r>
              <a:rPr lang="en-US" dirty="0" err="1"/>
              <a:t>ir</a:t>
            </a:r>
            <a:r>
              <a:rPr lang="en-US" dirty="0"/>
              <a:t> </a:t>
            </a:r>
            <a:r>
              <a:rPr lang="en-US" dirty="0" err="1"/>
              <a:t>nepieciešama</a:t>
            </a:r>
            <a:r>
              <a:rPr lang="en-US" dirty="0"/>
              <a:t> </a:t>
            </a:r>
            <a:r>
              <a:rPr lang="en-US" dirty="0" err="1"/>
              <a:t>īpaša</a:t>
            </a:r>
            <a:r>
              <a:rPr lang="en-US" dirty="0"/>
              <a:t> </a:t>
            </a:r>
            <a:r>
              <a:rPr lang="en-US" dirty="0" err="1"/>
              <a:t>aizsardzība</a:t>
            </a:r>
            <a:r>
              <a:rPr lang="en-US" dirty="0"/>
              <a:t> un </a:t>
            </a:r>
            <a:r>
              <a:rPr lang="en-US" dirty="0" err="1"/>
              <a:t>gādība</a:t>
            </a:r>
            <a:r>
              <a:rPr lang="en-US" dirty="0"/>
              <a:t>, </a:t>
            </a:r>
            <a:r>
              <a:rPr lang="en-US" dirty="0" err="1"/>
              <a:t>ieskaitot</a:t>
            </a:r>
            <a:r>
              <a:rPr lang="en-US" dirty="0"/>
              <a:t> </a:t>
            </a:r>
            <a:r>
              <a:rPr lang="en-US" dirty="0" err="1"/>
              <a:t>arī</a:t>
            </a:r>
            <a:r>
              <a:rPr lang="en-US" dirty="0"/>
              <a:t> </a:t>
            </a:r>
            <a:r>
              <a:rPr lang="en-US" dirty="0" err="1"/>
              <a:t>pienācīgu</a:t>
            </a:r>
            <a:r>
              <a:rPr lang="en-US" dirty="0"/>
              <a:t> </a:t>
            </a:r>
            <a:r>
              <a:rPr lang="en-US" dirty="0" err="1"/>
              <a:t>tiesisko</a:t>
            </a:r>
            <a:r>
              <a:rPr lang="en-US" dirty="0"/>
              <a:t> </a:t>
            </a:r>
            <a:r>
              <a:rPr lang="en-US" dirty="0" err="1"/>
              <a:t>aizsardzību</a:t>
            </a:r>
            <a:r>
              <a:rPr lang="en-US" dirty="0"/>
              <a:t>, </a:t>
            </a:r>
            <a:r>
              <a:rPr lang="en-US" dirty="0" err="1"/>
              <a:t>kā</a:t>
            </a:r>
            <a:r>
              <a:rPr lang="en-US" dirty="0"/>
              <a:t> </a:t>
            </a:r>
            <a:r>
              <a:rPr lang="en-US" dirty="0" err="1"/>
              <a:t>pirms</a:t>
            </a:r>
            <a:r>
              <a:rPr lang="en-US" dirty="0"/>
              <a:t>, </a:t>
            </a:r>
            <a:r>
              <a:rPr lang="en-US" dirty="0" err="1"/>
              <a:t>tā</a:t>
            </a:r>
            <a:r>
              <a:rPr lang="en-US" dirty="0"/>
              <a:t> </a:t>
            </a:r>
            <a:r>
              <a:rPr lang="en-US" dirty="0" err="1"/>
              <a:t>arī</a:t>
            </a:r>
            <a:r>
              <a:rPr lang="en-US" dirty="0"/>
              <a:t> </a:t>
            </a:r>
            <a:r>
              <a:rPr lang="en-US" dirty="0" err="1"/>
              <a:t>pēc</a:t>
            </a:r>
            <a:r>
              <a:rPr lang="en-US" dirty="0"/>
              <a:t> </a:t>
            </a:r>
            <a:r>
              <a:rPr lang="en-US" dirty="0" err="1" smtClean="0"/>
              <a:t>dzimšanas</a:t>
            </a:r>
            <a:r>
              <a:rPr lang="en-US" dirty="0" smtClean="0"/>
              <a:t>.</a:t>
            </a:r>
          </a:p>
          <a:p>
            <a:pPr marL="0" indent="0">
              <a:buNone/>
            </a:pPr>
            <a:r>
              <a:rPr lang="en-US" dirty="0" err="1" smtClean="0"/>
              <a:t>Tātad</a:t>
            </a:r>
            <a:r>
              <a:rPr lang="en-US" dirty="0" smtClean="0"/>
              <a:t> – </a:t>
            </a:r>
            <a:r>
              <a:rPr lang="en-US" dirty="0" err="1" smtClean="0"/>
              <a:t>attiecībā</a:t>
            </a:r>
            <a:r>
              <a:rPr lang="en-US" dirty="0" smtClean="0"/>
              <a:t> </a:t>
            </a:r>
            <a:r>
              <a:rPr lang="en-US" dirty="0" err="1" smtClean="0"/>
              <a:t>uz</a:t>
            </a:r>
            <a:r>
              <a:rPr lang="en-US" dirty="0" smtClean="0"/>
              <a:t> </a:t>
            </a:r>
            <a:r>
              <a:rPr lang="en-US" dirty="0" err="1" smtClean="0"/>
              <a:t>cilvēka</a:t>
            </a:r>
            <a:r>
              <a:rPr lang="en-US" dirty="0" smtClean="0"/>
              <a:t> </a:t>
            </a:r>
            <a:r>
              <a:rPr lang="en-US" dirty="0" err="1" smtClean="0"/>
              <a:t>bioloģiskās</a:t>
            </a:r>
            <a:r>
              <a:rPr lang="en-US" dirty="0" smtClean="0"/>
              <a:t> </a:t>
            </a:r>
            <a:r>
              <a:rPr lang="en-US" dirty="0" err="1" smtClean="0"/>
              <a:t>dzīves</a:t>
            </a:r>
            <a:r>
              <a:rPr lang="en-US" dirty="0" smtClean="0"/>
              <a:t> </a:t>
            </a:r>
            <a:r>
              <a:rPr lang="en-US" dirty="0" err="1" smtClean="0"/>
              <a:t>agrīno</a:t>
            </a:r>
            <a:r>
              <a:rPr lang="en-US" dirty="0" smtClean="0"/>
              <a:t> </a:t>
            </a:r>
            <a:r>
              <a:rPr lang="en-US" dirty="0" err="1" smtClean="0"/>
              <a:t>jeb</a:t>
            </a:r>
            <a:r>
              <a:rPr lang="en-US" dirty="0" smtClean="0"/>
              <a:t> </a:t>
            </a:r>
            <a:r>
              <a:rPr lang="en-US" dirty="0" err="1" smtClean="0"/>
              <a:t>intrauterināro</a:t>
            </a:r>
            <a:r>
              <a:rPr lang="en-US" dirty="0" smtClean="0"/>
              <a:t> </a:t>
            </a:r>
            <a:r>
              <a:rPr lang="en-US" dirty="0" err="1" smtClean="0"/>
              <a:t>attīstības</a:t>
            </a:r>
            <a:r>
              <a:rPr lang="en-US" dirty="0" smtClean="0"/>
              <a:t> </a:t>
            </a:r>
            <a:r>
              <a:rPr lang="en-US" dirty="0" err="1" smtClean="0"/>
              <a:t>periodu</a:t>
            </a:r>
            <a:r>
              <a:rPr lang="en-US" dirty="0" smtClean="0"/>
              <a:t> </a:t>
            </a:r>
            <a:r>
              <a:rPr lang="en-US" dirty="0" err="1" smtClean="0"/>
              <a:t>ir</a:t>
            </a:r>
            <a:r>
              <a:rPr lang="en-US" dirty="0" smtClean="0"/>
              <a:t> </a:t>
            </a:r>
            <a:r>
              <a:rPr lang="en-US" dirty="0" err="1" smtClean="0"/>
              <a:t>pamats</a:t>
            </a:r>
            <a:r>
              <a:rPr lang="en-US" dirty="0" smtClean="0"/>
              <a:t> </a:t>
            </a:r>
            <a:r>
              <a:rPr lang="en-US" dirty="0" err="1" smtClean="0"/>
              <a:t>runāt</a:t>
            </a:r>
            <a:r>
              <a:rPr lang="en-US" dirty="0" smtClean="0"/>
              <a:t> par </a:t>
            </a:r>
            <a:r>
              <a:rPr lang="en-US" dirty="0" err="1" smtClean="0"/>
              <a:t>augļa</a:t>
            </a:r>
            <a:r>
              <a:rPr lang="en-US" dirty="0" smtClean="0"/>
              <a:t> </a:t>
            </a:r>
            <a:r>
              <a:rPr lang="en-US" dirty="0" err="1" smtClean="0"/>
              <a:t>tiesībām</a:t>
            </a:r>
            <a:r>
              <a:rPr lang="en-US" dirty="0" smtClean="0"/>
              <a:t> </a:t>
            </a:r>
            <a:r>
              <a:rPr lang="en-US" dirty="0" err="1" smtClean="0"/>
              <a:t>uz</a:t>
            </a:r>
            <a:r>
              <a:rPr lang="en-US" dirty="0" smtClean="0"/>
              <a:t> </a:t>
            </a:r>
            <a:r>
              <a:rPr lang="en-US" dirty="0" err="1" smtClean="0"/>
              <a:t>pienācīgu</a:t>
            </a:r>
            <a:r>
              <a:rPr lang="en-US" dirty="0" smtClean="0"/>
              <a:t> </a:t>
            </a:r>
            <a:r>
              <a:rPr lang="en-US" dirty="0" err="1" smtClean="0"/>
              <a:t>aizsardzību</a:t>
            </a:r>
            <a:r>
              <a:rPr lang="en-US" dirty="0" smtClean="0"/>
              <a:t>, </a:t>
            </a:r>
            <a:r>
              <a:rPr lang="en-US" dirty="0" err="1" smtClean="0"/>
              <a:t>lai</a:t>
            </a:r>
            <a:r>
              <a:rPr lang="en-US" dirty="0" smtClean="0"/>
              <a:t> </a:t>
            </a:r>
            <a:r>
              <a:rPr lang="en-US" dirty="0" err="1" smtClean="0"/>
              <a:t>pasargātu</a:t>
            </a:r>
            <a:r>
              <a:rPr lang="en-US" dirty="0" smtClean="0"/>
              <a:t> to no </a:t>
            </a:r>
            <a:r>
              <a:rPr lang="en-US" dirty="0" err="1" smtClean="0"/>
              <a:t>iznīcināšanas</a:t>
            </a:r>
            <a:r>
              <a:rPr lang="en-US" dirty="0" smtClean="0"/>
              <a:t>, </a:t>
            </a:r>
            <a:r>
              <a:rPr lang="en-US" dirty="0" err="1" smtClean="0"/>
              <a:t>nelikumīgi</a:t>
            </a:r>
            <a:r>
              <a:rPr lang="en-US" dirty="0" smtClean="0"/>
              <a:t> </a:t>
            </a:r>
            <a:r>
              <a:rPr lang="en-US" dirty="0" err="1" smtClean="0"/>
              <a:t>pārtraucot</a:t>
            </a:r>
            <a:r>
              <a:rPr lang="en-US" dirty="0" smtClean="0"/>
              <a:t> </a:t>
            </a:r>
            <a:r>
              <a:rPr lang="en-US" dirty="0" err="1" smtClean="0"/>
              <a:t>grūtniecību</a:t>
            </a:r>
            <a:r>
              <a:rPr lang="en-US" dirty="0" smtClean="0"/>
              <a:t>, “</a:t>
            </a:r>
            <a:r>
              <a:rPr lang="en-US" dirty="0" err="1" smtClean="0"/>
              <a:t>izbrāķēšanas</a:t>
            </a:r>
            <a:r>
              <a:rPr lang="en-US" dirty="0" smtClean="0"/>
              <a:t>” </a:t>
            </a:r>
            <a:r>
              <a:rPr lang="en-US" dirty="0" err="1" smtClean="0"/>
              <a:t>pirms</a:t>
            </a:r>
            <a:r>
              <a:rPr lang="en-US" dirty="0" smtClean="0"/>
              <a:t> </a:t>
            </a:r>
            <a:r>
              <a:rPr lang="en-US" dirty="0" err="1" smtClean="0"/>
              <a:t>dzimšanas</a:t>
            </a:r>
            <a:r>
              <a:rPr lang="en-US" dirty="0" smtClean="0"/>
              <a:t> </a:t>
            </a:r>
            <a:r>
              <a:rPr lang="en-US" dirty="0" err="1" smtClean="0"/>
              <a:t>bērna</a:t>
            </a:r>
            <a:r>
              <a:rPr lang="en-US" dirty="0" smtClean="0"/>
              <a:t> </a:t>
            </a:r>
            <a:r>
              <a:rPr lang="en-US" dirty="0" err="1" smtClean="0"/>
              <a:t>nevēlama</a:t>
            </a:r>
            <a:r>
              <a:rPr lang="en-US" dirty="0" smtClean="0"/>
              <a:t> </a:t>
            </a:r>
            <a:r>
              <a:rPr lang="en-US" dirty="0" err="1" smtClean="0"/>
              <a:t>dzimuma</a:t>
            </a:r>
            <a:r>
              <a:rPr lang="en-US" dirty="0" smtClean="0"/>
              <a:t> </a:t>
            </a:r>
            <a:r>
              <a:rPr lang="en-US" dirty="0" err="1" smtClean="0"/>
              <a:t>dēļ</a:t>
            </a:r>
            <a:r>
              <a:rPr lang="en-US" dirty="0" smtClean="0"/>
              <a:t>, </a:t>
            </a:r>
            <a:r>
              <a:rPr lang="en-US" dirty="0" err="1" smtClean="0"/>
              <a:t>dažādām</a:t>
            </a:r>
            <a:r>
              <a:rPr lang="en-US" dirty="0" smtClean="0"/>
              <a:t> </a:t>
            </a:r>
            <a:r>
              <a:rPr lang="en-US" dirty="0" err="1" smtClean="0"/>
              <a:t>ģen</a:t>
            </a:r>
            <a:r>
              <a:rPr lang="en-US" dirty="0" smtClean="0"/>
              <a:t>. </a:t>
            </a:r>
            <a:r>
              <a:rPr lang="en-US" dirty="0" err="1"/>
              <a:t>m</a:t>
            </a:r>
            <a:r>
              <a:rPr lang="en-US" dirty="0" err="1" smtClean="0"/>
              <a:t>anipulācijām</a:t>
            </a:r>
            <a:r>
              <a:rPr lang="en-US" dirty="0" smtClean="0"/>
              <a:t>, </a:t>
            </a:r>
            <a:r>
              <a:rPr lang="en-US" dirty="0" err="1" smtClean="0"/>
              <a:t>grūtniecības</a:t>
            </a:r>
            <a:r>
              <a:rPr lang="en-US" dirty="0" smtClean="0"/>
              <a:t> </a:t>
            </a:r>
            <a:r>
              <a:rPr lang="en-US" dirty="0" err="1" smtClean="0"/>
              <a:t>pārtraukšanas</a:t>
            </a:r>
            <a:r>
              <a:rPr lang="en-US" dirty="0" smtClean="0"/>
              <a:t>, </a:t>
            </a:r>
            <a:r>
              <a:rPr lang="en-US" dirty="0" err="1" smtClean="0"/>
              <a:t>abortētā</a:t>
            </a:r>
            <a:r>
              <a:rPr lang="en-US" dirty="0" smtClean="0"/>
              <a:t> </a:t>
            </a:r>
            <a:r>
              <a:rPr lang="en-US" dirty="0" err="1" smtClean="0"/>
              <a:t>materiāla</a:t>
            </a:r>
            <a:r>
              <a:rPr lang="en-US" dirty="0" smtClean="0"/>
              <a:t> </a:t>
            </a:r>
            <a:r>
              <a:rPr lang="en-US" dirty="0" err="1" smtClean="0"/>
              <a:t>izmantošanai</a:t>
            </a:r>
            <a:r>
              <a:rPr lang="en-US" dirty="0" smtClean="0"/>
              <a:t> </a:t>
            </a:r>
            <a:r>
              <a:rPr lang="en-US" dirty="0" err="1" smtClean="0"/>
              <a:t>nelikumīgiem</a:t>
            </a:r>
            <a:r>
              <a:rPr lang="en-US" dirty="0" smtClean="0"/>
              <a:t> </a:t>
            </a:r>
            <a:r>
              <a:rPr lang="en-US" dirty="0" err="1" smtClean="0"/>
              <a:t>mērķiem</a:t>
            </a:r>
            <a:r>
              <a:rPr lang="en-US" dirty="0" smtClean="0"/>
              <a:t>.</a:t>
            </a:r>
          </a:p>
          <a:p>
            <a:pPr marL="0" indent="0">
              <a:buNone/>
            </a:pPr>
            <a:endParaRPr lang="en-US" dirty="0"/>
          </a:p>
          <a:p>
            <a:pPr marL="0" indent="0">
              <a:buNone/>
            </a:pPr>
            <a:endParaRPr lang="en-US" dirty="0" smtClean="0"/>
          </a:p>
          <a:p>
            <a:endParaRPr lang="en-US" dirty="0"/>
          </a:p>
        </p:txBody>
      </p:sp>
    </p:spTree>
    <p:extLst>
      <p:ext uri="{BB962C8B-B14F-4D97-AF65-F5344CB8AC3E}">
        <p14:creationId xmlns:p14="http://schemas.microsoft.com/office/powerpoint/2010/main" val="14215414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Tiesības</a:t>
            </a:r>
            <a:r>
              <a:rPr lang="en-US" dirty="0" smtClean="0"/>
              <a:t> </a:t>
            </a:r>
            <a:r>
              <a:rPr lang="en-US" dirty="0" err="1" smtClean="0"/>
              <a:t>uz</a:t>
            </a:r>
            <a:r>
              <a:rPr lang="en-US" dirty="0" smtClean="0"/>
              <a:t> </a:t>
            </a:r>
            <a:r>
              <a:rPr lang="en-US" dirty="0" err="1" smtClean="0"/>
              <a:t>dzīvību</a:t>
            </a:r>
            <a:r>
              <a:rPr lang="en-US" dirty="0" smtClean="0"/>
              <a:t> </a:t>
            </a:r>
            <a:r>
              <a:rPr lang="en-US" dirty="0" err="1" smtClean="0"/>
              <a:t>Latvijā</a:t>
            </a:r>
            <a:r>
              <a:rPr lang="en-US" dirty="0" smtClean="0"/>
              <a:t> 1</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smtClean="0"/>
              <a:t>Satversmes</a:t>
            </a:r>
            <a:r>
              <a:rPr lang="en-US" dirty="0" smtClean="0"/>
              <a:t> 93. pants – </a:t>
            </a:r>
            <a:r>
              <a:rPr lang="en-US" u="sng" dirty="0" err="1" smtClean="0"/>
              <a:t>Ikviena</a:t>
            </a:r>
            <a:r>
              <a:rPr lang="en-US" dirty="0" smtClean="0"/>
              <a:t> </a:t>
            </a:r>
            <a:r>
              <a:rPr lang="en-US" dirty="0" err="1" smtClean="0"/>
              <a:t>tiesības</a:t>
            </a:r>
            <a:r>
              <a:rPr lang="en-US" dirty="0" smtClean="0"/>
              <a:t> </a:t>
            </a:r>
            <a:r>
              <a:rPr lang="en-US" dirty="0" err="1" smtClean="0"/>
              <a:t>uz</a:t>
            </a:r>
            <a:r>
              <a:rPr lang="en-US" dirty="0" smtClean="0"/>
              <a:t> </a:t>
            </a:r>
            <a:r>
              <a:rPr lang="en-US" dirty="0" err="1" smtClean="0"/>
              <a:t>dzīvību</a:t>
            </a:r>
            <a:r>
              <a:rPr lang="en-US" dirty="0" smtClean="0"/>
              <a:t> </a:t>
            </a:r>
            <a:r>
              <a:rPr lang="en-US" dirty="0" err="1" smtClean="0"/>
              <a:t>aizsargā</a:t>
            </a:r>
            <a:r>
              <a:rPr lang="en-US" dirty="0" smtClean="0"/>
              <a:t> </a:t>
            </a:r>
            <a:r>
              <a:rPr lang="en-US" dirty="0" err="1" smtClean="0"/>
              <a:t>likums</a:t>
            </a:r>
            <a:r>
              <a:rPr lang="en-US" dirty="0" smtClean="0"/>
              <a:t>.</a:t>
            </a:r>
          </a:p>
          <a:p>
            <a:r>
              <a:rPr lang="en-US" dirty="0" err="1" smtClean="0"/>
              <a:t>Satversmes</a:t>
            </a:r>
            <a:r>
              <a:rPr lang="en-US" dirty="0" smtClean="0"/>
              <a:t> 94. pants – </a:t>
            </a:r>
            <a:r>
              <a:rPr lang="en-US" dirty="0" err="1" smtClean="0"/>
              <a:t>Ikvienam</a:t>
            </a:r>
            <a:r>
              <a:rPr lang="en-US" dirty="0" smtClean="0"/>
              <a:t> </a:t>
            </a:r>
            <a:r>
              <a:rPr lang="en-US" dirty="0" err="1" smtClean="0"/>
              <a:t>ir</a:t>
            </a:r>
            <a:r>
              <a:rPr lang="en-US" dirty="0" smtClean="0"/>
              <a:t> </a:t>
            </a:r>
            <a:r>
              <a:rPr lang="en-US" dirty="0" err="1" smtClean="0"/>
              <a:t>tiesības</a:t>
            </a:r>
            <a:r>
              <a:rPr lang="en-US" dirty="0" smtClean="0"/>
              <a:t> </a:t>
            </a:r>
            <a:r>
              <a:rPr lang="en-US" dirty="0" err="1" smtClean="0"/>
              <a:t>uz</a:t>
            </a:r>
            <a:r>
              <a:rPr lang="en-US" dirty="0" smtClean="0"/>
              <a:t> </a:t>
            </a:r>
            <a:r>
              <a:rPr lang="en-US" dirty="0" err="1" smtClean="0"/>
              <a:t>brīvību</a:t>
            </a:r>
            <a:r>
              <a:rPr lang="en-US" dirty="0" smtClean="0"/>
              <a:t> un </a:t>
            </a:r>
            <a:r>
              <a:rPr lang="en-US" u="sng" dirty="0" smtClean="0"/>
              <a:t>personas </a:t>
            </a:r>
            <a:r>
              <a:rPr lang="en-US" u="sng" dirty="0" err="1" smtClean="0"/>
              <a:t>neaizskaramību</a:t>
            </a:r>
            <a:r>
              <a:rPr lang="en-US" dirty="0" smtClean="0"/>
              <a:t>.</a:t>
            </a:r>
          </a:p>
          <a:p>
            <a:r>
              <a:rPr lang="lv-LV" dirty="0" smtClean="0"/>
              <a:t>Seksuālās un reproduktīvās veselības likuma 1. pants - Šā likuma mērķis ir noteikt tiesiskās attiecības seksuālās un reproduktīvās veselības jomā, lai aizsargātu </a:t>
            </a:r>
            <a:r>
              <a:rPr lang="lv-LV" u="sng" dirty="0" smtClean="0"/>
              <a:t>nedzimušu dzīvību </a:t>
            </a:r>
            <a:r>
              <a:rPr lang="lv-LV" dirty="0" smtClean="0"/>
              <a:t>un jebkuras personas seksuālo un reproduktīvo veselību. </a:t>
            </a:r>
          </a:p>
          <a:p>
            <a:endParaRPr lang="en-US" dirty="0" smtClean="0"/>
          </a:p>
          <a:p>
            <a:endParaRPr lang="en-US" dirty="0" smtClean="0"/>
          </a:p>
          <a:p>
            <a:endParaRPr lang="en-US" dirty="0"/>
          </a:p>
        </p:txBody>
      </p:sp>
    </p:spTree>
    <p:extLst>
      <p:ext uri="{BB962C8B-B14F-4D97-AF65-F5344CB8AC3E}">
        <p14:creationId xmlns:p14="http://schemas.microsoft.com/office/powerpoint/2010/main" val="23417088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Tiesības</a:t>
            </a:r>
            <a:r>
              <a:rPr lang="en-US" dirty="0" smtClean="0"/>
              <a:t> </a:t>
            </a:r>
            <a:r>
              <a:rPr lang="en-US" dirty="0" err="1" smtClean="0"/>
              <a:t>uz</a:t>
            </a:r>
            <a:r>
              <a:rPr lang="en-US" dirty="0" smtClean="0"/>
              <a:t> </a:t>
            </a:r>
            <a:r>
              <a:rPr lang="en-US" dirty="0" err="1" smtClean="0"/>
              <a:t>dzīvību</a:t>
            </a:r>
            <a:r>
              <a:rPr lang="en-US" dirty="0" smtClean="0"/>
              <a:t> </a:t>
            </a:r>
            <a:r>
              <a:rPr lang="en-US" dirty="0" err="1" smtClean="0"/>
              <a:t>Latvijā</a:t>
            </a:r>
            <a:r>
              <a:rPr lang="en-US" dirty="0" smtClean="0"/>
              <a:t> 2</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smtClean="0"/>
              <a:t>Bērnu</a:t>
            </a:r>
            <a:r>
              <a:rPr lang="en-US" dirty="0" smtClean="0"/>
              <a:t> </a:t>
            </a:r>
            <a:r>
              <a:rPr lang="en-US" dirty="0" err="1" smtClean="0"/>
              <a:t>tiesību</a:t>
            </a:r>
            <a:r>
              <a:rPr lang="en-US" dirty="0" smtClean="0"/>
              <a:t> </a:t>
            </a:r>
            <a:r>
              <a:rPr lang="en-US" dirty="0" err="1" smtClean="0"/>
              <a:t>aizsardzības</a:t>
            </a:r>
            <a:r>
              <a:rPr lang="en-US" dirty="0" smtClean="0"/>
              <a:t> </a:t>
            </a:r>
            <a:r>
              <a:rPr lang="en-US" dirty="0" err="1" smtClean="0"/>
              <a:t>likuma</a:t>
            </a:r>
            <a:r>
              <a:rPr lang="en-US" dirty="0" smtClean="0"/>
              <a:t> 7. pants - </a:t>
            </a:r>
            <a:r>
              <a:rPr lang="en-US" dirty="0" err="1" smtClean="0"/>
              <a:t>Katram</a:t>
            </a:r>
            <a:r>
              <a:rPr lang="en-US" dirty="0" smtClean="0"/>
              <a:t> </a:t>
            </a:r>
            <a:r>
              <a:rPr lang="en-US" dirty="0" err="1" smtClean="0"/>
              <a:t>bērnam</a:t>
            </a:r>
            <a:r>
              <a:rPr lang="en-US" dirty="0" smtClean="0"/>
              <a:t> </a:t>
            </a:r>
            <a:r>
              <a:rPr lang="en-US" dirty="0" err="1" smtClean="0"/>
              <a:t>ir</a:t>
            </a:r>
            <a:r>
              <a:rPr lang="en-US" dirty="0" smtClean="0"/>
              <a:t> </a:t>
            </a:r>
            <a:r>
              <a:rPr lang="en-US" dirty="0" err="1" smtClean="0"/>
              <a:t>neatņemamas</a:t>
            </a:r>
            <a:r>
              <a:rPr lang="en-US" dirty="0" smtClean="0"/>
              <a:t> </a:t>
            </a:r>
            <a:r>
              <a:rPr lang="en-US" u="sng" dirty="0" err="1" smtClean="0"/>
              <a:t>tiesības</a:t>
            </a:r>
            <a:r>
              <a:rPr lang="en-US" u="sng" dirty="0" smtClean="0"/>
              <a:t> </a:t>
            </a:r>
            <a:r>
              <a:rPr lang="en-US" u="sng" dirty="0" err="1" smtClean="0"/>
              <a:t>uz</a:t>
            </a:r>
            <a:r>
              <a:rPr lang="en-US" u="sng" dirty="0" smtClean="0"/>
              <a:t> </a:t>
            </a:r>
            <a:r>
              <a:rPr lang="en-US" u="sng" dirty="0" err="1" smtClean="0"/>
              <a:t>dzīvības</a:t>
            </a:r>
            <a:r>
              <a:rPr lang="en-US" u="sng" dirty="0" smtClean="0"/>
              <a:t> un </a:t>
            </a:r>
            <a:r>
              <a:rPr lang="en-US" u="sng" dirty="0" err="1" smtClean="0"/>
              <a:t>attīstības</a:t>
            </a:r>
            <a:r>
              <a:rPr lang="en-US" u="sng" dirty="0" smtClean="0"/>
              <a:t> </a:t>
            </a:r>
            <a:r>
              <a:rPr lang="en-US" u="sng" dirty="0" err="1" smtClean="0"/>
              <a:t>aizsardzību</a:t>
            </a:r>
            <a:r>
              <a:rPr lang="en-US" dirty="0" smtClean="0"/>
              <a:t>.</a:t>
            </a:r>
          </a:p>
          <a:p>
            <a:r>
              <a:rPr lang="en-US" dirty="0" err="1" smtClean="0"/>
              <a:t>Bērnu</a:t>
            </a:r>
            <a:r>
              <a:rPr lang="en-US" dirty="0" smtClean="0"/>
              <a:t> </a:t>
            </a:r>
            <a:r>
              <a:rPr lang="en-US" dirty="0" err="1" smtClean="0"/>
              <a:t>tiesību</a:t>
            </a:r>
            <a:r>
              <a:rPr lang="en-US" dirty="0" smtClean="0"/>
              <a:t> </a:t>
            </a:r>
            <a:r>
              <a:rPr lang="en-US" dirty="0" err="1" smtClean="0"/>
              <a:t>aizsardzības</a:t>
            </a:r>
            <a:r>
              <a:rPr lang="en-US" dirty="0" smtClean="0"/>
              <a:t> </a:t>
            </a:r>
            <a:r>
              <a:rPr lang="en-US" dirty="0" err="1" smtClean="0"/>
              <a:t>likuma</a:t>
            </a:r>
            <a:r>
              <a:rPr lang="en-US" dirty="0" smtClean="0"/>
              <a:t> 9. pants (</a:t>
            </a:r>
            <a:r>
              <a:rPr lang="en-US" dirty="0"/>
              <a:t>1) </a:t>
            </a:r>
            <a:r>
              <a:rPr lang="en-US" dirty="0" smtClean="0"/>
              <a:t>-</a:t>
            </a:r>
            <a:r>
              <a:rPr lang="en-US" dirty="0" err="1" smtClean="0"/>
              <a:t>Bērnam</a:t>
            </a:r>
            <a:r>
              <a:rPr lang="en-US" dirty="0" smtClean="0"/>
              <a:t> </a:t>
            </a:r>
            <a:r>
              <a:rPr lang="en-US" dirty="0" err="1"/>
              <a:t>ir</a:t>
            </a:r>
            <a:r>
              <a:rPr lang="en-US" dirty="0"/>
              <a:t> </a:t>
            </a:r>
            <a:r>
              <a:rPr lang="en-US" dirty="0" err="1"/>
              <a:t>tiesības</a:t>
            </a:r>
            <a:r>
              <a:rPr lang="en-US" dirty="0"/>
              <a:t> </a:t>
            </a:r>
            <a:r>
              <a:rPr lang="en-US" dirty="0" err="1"/>
              <a:t>uz</a:t>
            </a:r>
            <a:r>
              <a:rPr lang="en-US" dirty="0"/>
              <a:t> </a:t>
            </a:r>
            <a:r>
              <a:rPr lang="en-US" dirty="0" err="1"/>
              <a:t>privāto</a:t>
            </a:r>
            <a:r>
              <a:rPr lang="en-US" dirty="0"/>
              <a:t> </a:t>
            </a:r>
            <a:r>
              <a:rPr lang="en-US" dirty="0" err="1"/>
              <a:t>dzīvi</a:t>
            </a:r>
            <a:r>
              <a:rPr lang="en-US" dirty="0"/>
              <a:t>, </a:t>
            </a:r>
            <a:r>
              <a:rPr lang="en-US" dirty="0" err="1"/>
              <a:t>dzīvojamās</a:t>
            </a:r>
            <a:r>
              <a:rPr lang="en-US" dirty="0"/>
              <a:t> </a:t>
            </a:r>
            <a:r>
              <a:rPr lang="en-US" dirty="0" err="1"/>
              <a:t>telpas</a:t>
            </a:r>
            <a:r>
              <a:rPr lang="en-US" dirty="0"/>
              <a:t> un </a:t>
            </a:r>
            <a:r>
              <a:rPr lang="en-US" dirty="0" err="1"/>
              <a:t>korespondences</a:t>
            </a:r>
            <a:r>
              <a:rPr lang="en-US" dirty="0"/>
              <a:t> </a:t>
            </a:r>
            <a:r>
              <a:rPr lang="en-US" dirty="0" err="1"/>
              <a:t>noslēpumu</a:t>
            </a:r>
            <a:r>
              <a:rPr lang="en-US" dirty="0"/>
              <a:t>, </a:t>
            </a:r>
            <a:r>
              <a:rPr lang="en-US" u="sng" dirty="0"/>
              <a:t>personas </a:t>
            </a:r>
            <a:r>
              <a:rPr lang="en-US" u="sng" dirty="0" err="1"/>
              <a:t>neaizskaramību</a:t>
            </a:r>
            <a:r>
              <a:rPr lang="en-US" u="sng" dirty="0"/>
              <a:t> </a:t>
            </a:r>
            <a:r>
              <a:rPr lang="en-US" dirty="0"/>
              <a:t>un </a:t>
            </a:r>
            <a:r>
              <a:rPr lang="en-US" dirty="0" err="1"/>
              <a:t>brīvību</a:t>
            </a:r>
            <a:r>
              <a:rPr lang="en-US" dirty="0"/>
              <a:t>. </a:t>
            </a:r>
          </a:p>
          <a:p>
            <a:r>
              <a:rPr lang="en-US" dirty="0" err="1" smtClean="0"/>
              <a:t>Bērnu</a:t>
            </a:r>
            <a:r>
              <a:rPr lang="en-US" dirty="0" smtClean="0"/>
              <a:t> </a:t>
            </a:r>
            <a:r>
              <a:rPr lang="en-US" dirty="0" err="1" smtClean="0"/>
              <a:t>tiesību</a:t>
            </a:r>
            <a:r>
              <a:rPr lang="en-US" dirty="0" smtClean="0"/>
              <a:t> </a:t>
            </a:r>
            <a:r>
              <a:rPr lang="en-US" dirty="0" err="1" smtClean="0"/>
              <a:t>aizsardzības</a:t>
            </a:r>
            <a:r>
              <a:rPr lang="en-US" dirty="0" smtClean="0"/>
              <a:t> </a:t>
            </a:r>
            <a:r>
              <a:rPr lang="en-US" dirty="0" err="1" smtClean="0"/>
              <a:t>likuma</a:t>
            </a:r>
            <a:r>
              <a:rPr lang="en-US" dirty="0" smtClean="0"/>
              <a:t> 9. pants (</a:t>
            </a:r>
            <a:r>
              <a:rPr lang="en-US" dirty="0"/>
              <a:t>2) </a:t>
            </a:r>
            <a:r>
              <a:rPr lang="en-US" dirty="0" smtClean="0"/>
              <a:t>- </a:t>
            </a:r>
            <a:r>
              <a:rPr lang="en-US" dirty="0" err="1" smtClean="0"/>
              <a:t>Pret</a:t>
            </a:r>
            <a:r>
              <a:rPr lang="en-US" dirty="0" smtClean="0"/>
              <a:t> </a:t>
            </a:r>
            <a:r>
              <a:rPr lang="en-US" dirty="0" err="1"/>
              <a:t>bērnu</a:t>
            </a:r>
            <a:r>
              <a:rPr lang="en-US" dirty="0"/>
              <a:t> </a:t>
            </a:r>
            <a:r>
              <a:rPr lang="en-US" dirty="0" err="1"/>
              <a:t>nedrīkst</a:t>
            </a:r>
            <a:r>
              <a:rPr lang="en-US" dirty="0"/>
              <a:t> </a:t>
            </a:r>
            <a:r>
              <a:rPr lang="en-US" dirty="0" err="1"/>
              <a:t>izturēties</a:t>
            </a:r>
            <a:r>
              <a:rPr lang="en-US" dirty="0"/>
              <a:t> </a:t>
            </a:r>
            <a:r>
              <a:rPr lang="en-US" dirty="0" err="1"/>
              <a:t>cietsirdīgi</a:t>
            </a:r>
            <a:r>
              <a:rPr lang="en-US" dirty="0"/>
              <a:t>, </a:t>
            </a:r>
            <a:r>
              <a:rPr lang="en-US" dirty="0" err="1"/>
              <a:t>nedrīkst</a:t>
            </a:r>
            <a:r>
              <a:rPr lang="en-US" dirty="0"/>
              <a:t> </a:t>
            </a:r>
            <a:r>
              <a:rPr lang="en-US" dirty="0" err="1"/>
              <a:t>viņu</a:t>
            </a:r>
            <a:r>
              <a:rPr lang="en-US" dirty="0"/>
              <a:t> </a:t>
            </a:r>
            <a:r>
              <a:rPr lang="en-US" dirty="0" err="1"/>
              <a:t>mocīt</a:t>
            </a:r>
            <a:r>
              <a:rPr lang="en-US" dirty="0"/>
              <a:t> un </a:t>
            </a:r>
            <a:r>
              <a:rPr lang="en-US" dirty="0" err="1"/>
              <a:t>fiziski</a:t>
            </a:r>
            <a:r>
              <a:rPr lang="en-US" dirty="0"/>
              <a:t> </a:t>
            </a:r>
            <a:r>
              <a:rPr lang="en-US" dirty="0" err="1"/>
              <a:t>sodīt</a:t>
            </a:r>
            <a:r>
              <a:rPr lang="en-US" dirty="0"/>
              <a:t>, </a:t>
            </a:r>
            <a:r>
              <a:rPr lang="en-US" dirty="0" err="1"/>
              <a:t>aizskart</a:t>
            </a:r>
            <a:r>
              <a:rPr lang="en-US" dirty="0"/>
              <a:t> </a:t>
            </a:r>
            <a:r>
              <a:rPr lang="en-US" dirty="0" err="1"/>
              <a:t>viņa</a:t>
            </a:r>
            <a:r>
              <a:rPr lang="en-US" dirty="0"/>
              <a:t> </a:t>
            </a:r>
            <a:r>
              <a:rPr lang="en-US" dirty="0" err="1"/>
              <a:t>cieņu</a:t>
            </a:r>
            <a:r>
              <a:rPr lang="en-US" dirty="0"/>
              <a:t> un </a:t>
            </a:r>
            <a:r>
              <a:rPr lang="en-US" dirty="0" err="1"/>
              <a:t>godu</a:t>
            </a:r>
            <a:r>
              <a:rPr lang="en-US" dirty="0" smtClean="0"/>
              <a:t>.</a:t>
            </a:r>
          </a:p>
          <a:p>
            <a:endParaRPr lang="en-US" dirty="0"/>
          </a:p>
        </p:txBody>
      </p:sp>
    </p:spTree>
    <p:extLst>
      <p:ext uri="{BB962C8B-B14F-4D97-AF65-F5344CB8AC3E}">
        <p14:creationId xmlns:p14="http://schemas.microsoft.com/office/powerpoint/2010/main" val="12606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Tiesības</a:t>
            </a:r>
            <a:r>
              <a:rPr lang="en-US" dirty="0" smtClean="0"/>
              <a:t> </a:t>
            </a:r>
            <a:r>
              <a:rPr lang="en-US" dirty="0" err="1" smtClean="0"/>
              <a:t>uz</a:t>
            </a:r>
            <a:r>
              <a:rPr lang="en-US" dirty="0" smtClean="0"/>
              <a:t> </a:t>
            </a:r>
            <a:r>
              <a:rPr lang="en-US" dirty="0" err="1" smtClean="0"/>
              <a:t>dzīvību</a:t>
            </a:r>
            <a:r>
              <a:rPr lang="en-US" dirty="0" smtClean="0"/>
              <a:t> </a:t>
            </a:r>
            <a:r>
              <a:rPr lang="en-US" dirty="0" err="1" smtClean="0"/>
              <a:t>Latvijā</a:t>
            </a:r>
            <a:r>
              <a:rPr lang="en-US" dirty="0" smtClean="0"/>
              <a:t> 3</a:t>
            </a:r>
            <a:endParaRPr lang="en-US" dirty="0"/>
          </a:p>
        </p:txBody>
      </p:sp>
      <p:sp>
        <p:nvSpPr>
          <p:cNvPr id="3" name="Content Placeholder 2"/>
          <p:cNvSpPr>
            <a:spLocks noGrp="1"/>
          </p:cNvSpPr>
          <p:nvPr>
            <p:ph idx="1"/>
          </p:nvPr>
        </p:nvSpPr>
        <p:spPr/>
        <p:txBody>
          <a:bodyPr>
            <a:normAutofit fontScale="55000" lnSpcReduction="20000"/>
          </a:bodyPr>
          <a:lstStyle/>
          <a:p>
            <a:pPr algn="just"/>
            <a:r>
              <a:rPr lang="lv-LV" dirty="0" smtClean="0">
                <a:hlinkClick r:id="rId2"/>
              </a:rPr>
              <a:t>28.10.2003. MK noteikumi Nr.590 "Grūtniecības pārtraukšanas organizatoriskā kārtība”</a:t>
            </a:r>
            <a:r>
              <a:rPr lang="lv-LV" dirty="0" smtClean="0"/>
              <a:t> 2.1. punkts – Legāls aborts – grūtniecības pārtraukšana pēc sievietes </a:t>
            </a:r>
            <a:r>
              <a:rPr lang="lv-LV" i="1" dirty="0" smtClean="0"/>
              <a:t>(kur paliek vīrieša griba?) </a:t>
            </a:r>
            <a:r>
              <a:rPr lang="lv-LV" dirty="0" smtClean="0"/>
              <a:t>vēlēšanās līdz grūtniecības 12. nedēļai (nav nekādi kritēriji – sievietes dzīvības apdraudējums utt.…)</a:t>
            </a:r>
          </a:p>
          <a:p>
            <a:pPr algn="just"/>
            <a:r>
              <a:rPr lang="lv-LV" dirty="0" smtClean="0">
                <a:effectLst/>
              </a:rPr>
              <a:t>Ārstniecības likuma 1. panta </a:t>
            </a:r>
            <a:r>
              <a:rPr lang="lv-LV" dirty="0" smtClean="0"/>
              <a:t>11) daļa: pacients — persona, kas saņem veselības aprūpes pakalpojumus vai vēršas pēc tiem; </a:t>
            </a:r>
            <a:r>
              <a:rPr lang="lv-LV" i="1" dirty="0" smtClean="0"/>
              <a:t>(arī nedzimis bērns būtu uzskatāms par pacientu!)</a:t>
            </a:r>
            <a:endParaRPr lang="lv-LV" i="1" dirty="0" smtClean="0">
              <a:effectLst/>
            </a:endParaRPr>
          </a:p>
          <a:p>
            <a:pPr algn="just"/>
            <a:r>
              <a:rPr lang="lv-LV" dirty="0" smtClean="0">
                <a:effectLst/>
              </a:rPr>
              <a:t>Ārstniecības likuma 40. pants -  Ārsts ir atbildīgs par nedzimušas dzīvības saglabāšanu, </a:t>
            </a:r>
            <a:r>
              <a:rPr lang="lv-LV" u="sng" dirty="0" smtClean="0">
                <a:effectLst/>
              </a:rPr>
              <a:t>un viņa pienākums ir mēģināt atrunāt pacienti no grūtniecības pārtraukšanas</a:t>
            </a:r>
            <a:r>
              <a:rPr lang="lv-LV" dirty="0" smtClean="0">
                <a:effectLst/>
              </a:rPr>
              <a:t>, ja grūtniecība nav pretrunā ar sievietes veselības stāvokli un nepastāv draudi, ka jaundzimušajam.</a:t>
            </a:r>
          </a:p>
          <a:p>
            <a:pPr algn="just"/>
            <a:r>
              <a:rPr lang="lv-LV" dirty="0" smtClean="0"/>
              <a:t>Pretruna ar Civillikuma 386. pantu - </a:t>
            </a:r>
            <a:r>
              <a:rPr lang="lv-LV" dirty="0" smtClean="0">
                <a:effectLst/>
              </a:rPr>
              <a:t>„Fiziska persona </a:t>
            </a:r>
            <a:r>
              <a:rPr lang="lv-LV" u="sng" dirty="0" smtClean="0">
                <a:effectLst/>
              </a:rPr>
              <a:t>spēj mantot, ja mantojuma atklāšanās laikā viņa ir ieņemta, kaut arī vēl nav piedzimusi.”</a:t>
            </a:r>
            <a:endParaRPr lang="lv-LV" dirty="0" smtClean="0">
              <a:effectLst/>
            </a:endParaRPr>
          </a:p>
          <a:p>
            <a:pPr marL="0" indent="0" algn="just">
              <a:buNone/>
            </a:pPr>
            <a:endParaRPr lang="lv-LV" dirty="0" smtClean="0">
              <a:effectLst/>
            </a:endParaRPr>
          </a:p>
          <a:p>
            <a:pPr marL="0" indent="0" algn="just">
              <a:buNone/>
            </a:pPr>
            <a:r>
              <a:rPr lang="lv-LV" dirty="0" smtClean="0"/>
              <a:t>Bērniņam ir tiesības uz mantojumu, bet nav tiesību uz dzīvību??</a:t>
            </a:r>
          </a:p>
          <a:p>
            <a:pPr marL="0" indent="0" algn="just">
              <a:buNone/>
            </a:pPr>
            <a:endParaRPr lang="lv-LV" dirty="0" smtClean="0"/>
          </a:p>
          <a:p>
            <a:pPr marL="0" indent="0" algn="just">
              <a:buNone/>
            </a:pPr>
            <a:r>
              <a:rPr lang="lv-LV" dirty="0" smtClean="0"/>
              <a:t>V</a:t>
            </a:r>
            <a:r>
              <a:rPr lang="lv-LV" dirty="0" smtClean="0">
                <a:effectLst/>
              </a:rPr>
              <a:t>ai sieviete, kas izdara abortu pārkāpj vēl nedzimuša bērna tiesības uz dzīvību?</a:t>
            </a:r>
          </a:p>
          <a:p>
            <a:pPr marL="0" indent="0" algn="just">
              <a:buNone/>
            </a:pPr>
            <a:endParaRPr lang="lv-LV" dirty="0" smtClean="0"/>
          </a:p>
          <a:p>
            <a:pPr marL="0" indent="0" algn="just">
              <a:buNone/>
            </a:pPr>
            <a:endParaRPr lang="lv-LV" dirty="0" smtClean="0">
              <a:effectLst/>
            </a:endParaRPr>
          </a:p>
          <a:p>
            <a:pPr algn="just"/>
            <a:endParaRPr lang="lv-LV" dirty="0" smtClean="0">
              <a:effectLst/>
            </a:endParaRPr>
          </a:p>
          <a:p>
            <a:pPr algn="just"/>
            <a:endParaRPr lang="lv-LV" dirty="0" smtClean="0"/>
          </a:p>
          <a:p>
            <a:pPr algn="just"/>
            <a:endParaRPr lang="lv-LV" dirty="0"/>
          </a:p>
        </p:txBody>
      </p:sp>
    </p:spTree>
    <p:extLst>
      <p:ext uri="{BB962C8B-B14F-4D97-AF65-F5344CB8AC3E}">
        <p14:creationId xmlns:p14="http://schemas.microsoft.com/office/powerpoint/2010/main" val="33585909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sz="3300" dirty="0" smtClean="0"/>
              <a:t>Tiesības uz dzīvību </a:t>
            </a:r>
            <a:r>
              <a:rPr lang="lv-LV" sz="3300" dirty="0"/>
              <a:t>c</a:t>
            </a:r>
            <a:r>
              <a:rPr lang="lv-LV" sz="3300" dirty="0" smtClean="0"/>
              <a:t>itu valstu konstitūcijās</a:t>
            </a:r>
            <a:endParaRPr lang="lv-LV" sz="3300" dirty="0"/>
          </a:p>
        </p:txBody>
      </p:sp>
      <p:sp>
        <p:nvSpPr>
          <p:cNvPr id="3" name="Content Placeholder 2"/>
          <p:cNvSpPr>
            <a:spLocks noGrp="1"/>
          </p:cNvSpPr>
          <p:nvPr>
            <p:ph idx="1"/>
          </p:nvPr>
        </p:nvSpPr>
        <p:spPr/>
        <p:txBody>
          <a:bodyPr>
            <a:normAutofit fontScale="92500" lnSpcReduction="10000"/>
          </a:bodyPr>
          <a:lstStyle/>
          <a:p>
            <a:r>
              <a:rPr lang="lv-LV" sz="2000" dirty="0" smtClean="0"/>
              <a:t>Lietuva – Cilvēka tiesības uz dzīvību aizsargā likums</a:t>
            </a:r>
          </a:p>
          <a:p>
            <a:r>
              <a:rPr lang="lv-LV" sz="2000" dirty="0" smtClean="0"/>
              <a:t>Polija – Polijas Republika garantē likuma aizsardzību katras dzīvas būtnes dzīvībai</a:t>
            </a:r>
          </a:p>
          <a:p>
            <a:r>
              <a:rPr lang="lv-LV" sz="2000" dirty="0" smtClean="0"/>
              <a:t>Igaunija – Ikvienam ir tiesības uz dzīvību</a:t>
            </a:r>
          </a:p>
          <a:p>
            <a:r>
              <a:rPr lang="lv-LV" sz="2000" dirty="0" smtClean="0"/>
              <a:t>Somija – Ikvienam ir tiesībs uz dzīvību, personīgo brīvību, intergritāti un drošību</a:t>
            </a:r>
          </a:p>
          <a:p>
            <a:r>
              <a:rPr lang="lv-LV" sz="2000" dirty="0" smtClean="0"/>
              <a:t>Vācija – Cilvēka cieņa ir neaizskarama. To ievērot un aizsargāt ir visas valsts varas pienākums. Katram ir tiesības uz dzīvības un miesas neaizskaramību.</a:t>
            </a:r>
          </a:p>
          <a:p>
            <a:r>
              <a:rPr lang="lv-LV" sz="2000" dirty="0" smtClean="0"/>
              <a:t>Krievija – Ikvienam ir tiesības uz dzīvību</a:t>
            </a:r>
          </a:p>
          <a:p>
            <a:r>
              <a:rPr lang="lv-LV" sz="2000" dirty="0" smtClean="0"/>
              <a:t>Ungārija – Cilvēka cieņa ir neaizskarama. Katram cilvēkam ir tiesības uz dzīvību un cilvēcisku cieņu; embrija un augļa dzīvība tiek aizsargāta no ieņemšanas brīža. (+ Ģimenes aizsardzības likums)</a:t>
            </a:r>
          </a:p>
          <a:p>
            <a:pPr marL="0" indent="0">
              <a:buNone/>
            </a:pPr>
            <a:endParaRPr lang="lv-LV" sz="2000" dirty="0" smtClean="0"/>
          </a:p>
          <a:p>
            <a:pPr marL="0" indent="0">
              <a:buNone/>
            </a:pPr>
            <a:r>
              <a:rPr lang="lv-LV" sz="1600" dirty="0" smtClean="0"/>
              <a:t>Latvija - </a:t>
            </a:r>
            <a:r>
              <a:rPr lang="en-US" sz="1600" u="sng" dirty="0" err="1" smtClean="0"/>
              <a:t>Ikviena</a:t>
            </a:r>
            <a:r>
              <a:rPr lang="en-US" sz="1600" dirty="0" smtClean="0"/>
              <a:t> </a:t>
            </a:r>
            <a:r>
              <a:rPr lang="en-US" sz="1600" dirty="0" err="1" smtClean="0"/>
              <a:t>tiesības</a:t>
            </a:r>
            <a:r>
              <a:rPr lang="en-US" sz="1600" dirty="0" smtClean="0"/>
              <a:t> </a:t>
            </a:r>
            <a:r>
              <a:rPr lang="en-US" sz="1600" dirty="0" err="1" smtClean="0"/>
              <a:t>uz</a:t>
            </a:r>
            <a:r>
              <a:rPr lang="en-US" sz="1600" dirty="0" smtClean="0"/>
              <a:t> </a:t>
            </a:r>
            <a:r>
              <a:rPr lang="en-US" sz="1600" dirty="0" err="1" smtClean="0"/>
              <a:t>dzīvību</a:t>
            </a:r>
            <a:r>
              <a:rPr lang="en-US" sz="1600" dirty="0" smtClean="0"/>
              <a:t> </a:t>
            </a:r>
            <a:r>
              <a:rPr lang="en-US" sz="1600" dirty="0" err="1" smtClean="0"/>
              <a:t>aizsargā</a:t>
            </a:r>
            <a:r>
              <a:rPr lang="en-US" sz="1600" dirty="0" smtClean="0"/>
              <a:t> </a:t>
            </a:r>
            <a:r>
              <a:rPr lang="en-US" sz="1600" dirty="0" err="1" smtClean="0"/>
              <a:t>likums</a:t>
            </a:r>
            <a:r>
              <a:rPr lang="en-US" sz="1600" dirty="0" smtClean="0"/>
              <a:t>. </a:t>
            </a:r>
            <a:r>
              <a:rPr lang="en-US" sz="1600" dirty="0" err="1" smtClean="0"/>
              <a:t>Ikvienam</a:t>
            </a:r>
            <a:r>
              <a:rPr lang="en-US" sz="1600" dirty="0" smtClean="0"/>
              <a:t> </a:t>
            </a:r>
            <a:r>
              <a:rPr lang="en-US" sz="1600" dirty="0" err="1" smtClean="0"/>
              <a:t>ir</a:t>
            </a:r>
            <a:r>
              <a:rPr lang="en-US" sz="1600" dirty="0" smtClean="0"/>
              <a:t> </a:t>
            </a:r>
            <a:r>
              <a:rPr lang="en-US" sz="1600" dirty="0" err="1" smtClean="0"/>
              <a:t>tiesības</a:t>
            </a:r>
            <a:r>
              <a:rPr lang="en-US" sz="1600" dirty="0" smtClean="0"/>
              <a:t> </a:t>
            </a:r>
            <a:r>
              <a:rPr lang="en-US" sz="1600" dirty="0" err="1" smtClean="0"/>
              <a:t>uz</a:t>
            </a:r>
            <a:r>
              <a:rPr lang="en-US" sz="1600" dirty="0" smtClean="0"/>
              <a:t> </a:t>
            </a:r>
            <a:r>
              <a:rPr lang="en-US" sz="1600" dirty="0" err="1" smtClean="0"/>
              <a:t>brīvību</a:t>
            </a:r>
            <a:r>
              <a:rPr lang="en-US" sz="1600" dirty="0" smtClean="0"/>
              <a:t> un </a:t>
            </a:r>
            <a:r>
              <a:rPr lang="en-US" sz="1600" u="sng" dirty="0" smtClean="0"/>
              <a:t>personas </a:t>
            </a:r>
            <a:r>
              <a:rPr lang="en-US" sz="1600" u="sng" dirty="0" err="1" smtClean="0"/>
              <a:t>neaizskaramību</a:t>
            </a:r>
            <a:r>
              <a:rPr lang="en-US" sz="1600" dirty="0" smtClean="0"/>
              <a:t>.</a:t>
            </a:r>
          </a:p>
          <a:p>
            <a:pPr marL="0" indent="0">
              <a:buNone/>
            </a:pPr>
            <a:endParaRPr lang="lv-LV" sz="2000" dirty="0" smtClean="0"/>
          </a:p>
          <a:p>
            <a:pPr marL="0" indent="0">
              <a:buNone/>
            </a:pPr>
            <a:endParaRPr lang="lv-LV" sz="2000" dirty="0"/>
          </a:p>
        </p:txBody>
      </p:sp>
    </p:spTree>
    <p:extLst>
      <p:ext uri="{BB962C8B-B14F-4D97-AF65-F5344CB8AC3E}">
        <p14:creationId xmlns:p14="http://schemas.microsoft.com/office/powerpoint/2010/main" val="3372414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Vācijas</a:t>
            </a:r>
            <a:r>
              <a:rPr lang="en-US" dirty="0" smtClean="0"/>
              <a:t> </a:t>
            </a:r>
            <a:r>
              <a:rPr lang="en-US" dirty="0" err="1" smtClean="0"/>
              <a:t>Konstitucionālās</a:t>
            </a:r>
            <a:r>
              <a:rPr lang="en-US" dirty="0" smtClean="0"/>
              <a:t> </a:t>
            </a:r>
            <a:r>
              <a:rPr lang="en-US" dirty="0" err="1" smtClean="0"/>
              <a:t>tiesas</a:t>
            </a:r>
            <a:r>
              <a:rPr lang="en-US" dirty="0" smtClean="0"/>
              <a:t> </a:t>
            </a:r>
            <a:r>
              <a:rPr lang="en-US" dirty="0" err="1" smtClean="0"/>
              <a:t>prakse</a:t>
            </a:r>
            <a:endParaRPr lang="en-US" dirty="0"/>
          </a:p>
        </p:txBody>
      </p:sp>
      <p:sp>
        <p:nvSpPr>
          <p:cNvPr id="3" name="Content Placeholder 2"/>
          <p:cNvSpPr>
            <a:spLocks noGrp="1"/>
          </p:cNvSpPr>
          <p:nvPr>
            <p:ph idx="1"/>
          </p:nvPr>
        </p:nvSpPr>
        <p:spPr/>
        <p:txBody>
          <a:bodyPr>
            <a:normAutofit fontScale="77500" lnSpcReduction="20000"/>
          </a:bodyPr>
          <a:lstStyle/>
          <a:p>
            <a:r>
              <a:rPr lang="en-US" b="1" dirty="0" err="1" smtClean="0"/>
              <a:t>Vācijas</a:t>
            </a:r>
            <a:r>
              <a:rPr lang="en-US" b="1" dirty="0" smtClean="0"/>
              <a:t> </a:t>
            </a:r>
            <a:r>
              <a:rPr lang="en-US" b="1" dirty="0" err="1" smtClean="0"/>
              <a:t>Federātīvās</a:t>
            </a:r>
            <a:r>
              <a:rPr lang="en-US" b="1" dirty="0" smtClean="0"/>
              <a:t> </a:t>
            </a:r>
            <a:r>
              <a:rPr lang="en-US" b="1" dirty="0" err="1" smtClean="0"/>
              <a:t>konstitucionālās</a:t>
            </a:r>
            <a:r>
              <a:rPr lang="en-US" b="1" dirty="0" smtClean="0"/>
              <a:t> </a:t>
            </a:r>
            <a:r>
              <a:rPr lang="en-US" b="1" dirty="0" err="1" smtClean="0"/>
              <a:t>tiesas</a:t>
            </a:r>
            <a:r>
              <a:rPr lang="en-US" b="1" dirty="0" smtClean="0"/>
              <a:t> </a:t>
            </a:r>
            <a:r>
              <a:rPr lang="en-US" b="1" dirty="0" err="1" smtClean="0"/>
              <a:t>lēmums</a:t>
            </a:r>
            <a:r>
              <a:rPr lang="en-US" b="1" dirty="0" smtClean="0"/>
              <a:t> </a:t>
            </a:r>
            <a:r>
              <a:rPr lang="en-US" b="1" i="1" dirty="0" err="1" smtClean="0"/>
              <a:t>BVerfGE</a:t>
            </a:r>
            <a:r>
              <a:rPr lang="en-US" b="1" i="1" dirty="0" smtClean="0"/>
              <a:t> 39, 1</a:t>
            </a:r>
            <a:r>
              <a:rPr lang="en-US" b="1" dirty="0" smtClean="0"/>
              <a:t> - </a:t>
            </a:r>
            <a:r>
              <a:rPr lang="en-US" b="1" dirty="0" err="1" smtClean="0"/>
              <a:t>Grūtniecības</a:t>
            </a:r>
            <a:r>
              <a:rPr lang="en-US" b="1" dirty="0" smtClean="0"/>
              <a:t> </a:t>
            </a:r>
            <a:r>
              <a:rPr lang="en-US" b="1" dirty="0" err="1" smtClean="0"/>
              <a:t>pārtraukšana</a:t>
            </a:r>
            <a:r>
              <a:rPr lang="en-US" b="1" dirty="0" smtClean="0"/>
              <a:t> I</a:t>
            </a:r>
            <a:r>
              <a:rPr lang="en-US" dirty="0" smtClean="0"/>
              <a:t> (1975):</a:t>
            </a:r>
          </a:p>
          <a:p>
            <a:pPr marL="0" indent="0">
              <a:buNone/>
            </a:pPr>
            <a:endParaRPr lang="en-US" dirty="0" smtClean="0"/>
          </a:p>
          <a:p>
            <a:pPr marL="0" indent="0">
              <a:buNone/>
            </a:pPr>
            <a:r>
              <a:rPr lang="en-US" dirty="0" smtClean="0"/>
              <a:t>1. </a:t>
            </a:r>
            <a:r>
              <a:rPr lang="en-US" dirty="0" err="1" smtClean="0"/>
              <a:t>Mātes</a:t>
            </a:r>
            <a:r>
              <a:rPr lang="en-US" dirty="0" smtClean="0"/>
              <a:t> </a:t>
            </a:r>
            <a:r>
              <a:rPr lang="en-US" dirty="0" err="1" smtClean="0"/>
              <a:t>miesās</a:t>
            </a:r>
            <a:r>
              <a:rPr lang="en-US" dirty="0" smtClean="0"/>
              <a:t> </a:t>
            </a:r>
            <a:r>
              <a:rPr lang="en-US" dirty="0" err="1" smtClean="0"/>
              <a:t>veidojošās</a:t>
            </a:r>
            <a:r>
              <a:rPr lang="en-US" dirty="0" smtClean="0"/>
              <a:t> </a:t>
            </a:r>
            <a:r>
              <a:rPr lang="en-US" dirty="0" err="1" smtClean="0"/>
              <a:t>dzīvība</a:t>
            </a:r>
            <a:r>
              <a:rPr lang="en-US" dirty="0" smtClean="0"/>
              <a:t> </a:t>
            </a:r>
            <a:r>
              <a:rPr lang="en-US" dirty="0" err="1" smtClean="0"/>
              <a:t>kā</a:t>
            </a:r>
            <a:r>
              <a:rPr lang="en-US" dirty="0" smtClean="0"/>
              <a:t> </a:t>
            </a:r>
            <a:r>
              <a:rPr lang="en-US" dirty="0" err="1" smtClean="0"/>
              <a:t>patstāvīgs</a:t>
            </a:r>
            <a:r>
              <a:rPr lang="en-US" dirty="0" smtClean="0"/>
              <a:t> </a:t>
            </a:r>
            <a:r>
              <a:rPr lang="en-US" dirty="0" err="1" smtClean="0"/>
              <a:t>tiesību</a:t>
            </a:r>
            <a:r>
              <a:rPr lang="en-US" dirty="0" smtClean="0"/>
              <a:t> </a:t>
            </a:r>
            <a:r>
              <a:rPr lang="en-US" dirty="0" err="1" smtClean="0"/>
              <a:t>subjekts</a:t>
            </a:r>
            <a:r>
              <a:rPr lang="en-US" dirty="0" smtClean="0"/>
              <a:t> </a:t>
            </a:r>
            <a:r>
              <a:rPr lang="en-US" dirty="0" err="1" smtClean="0"/>
              <a:t>bauda</a:t>
            </a:r>
            <a:r>
              <a:rPr lang="en-US" dirty="0" smtClean="0"/>
              <a:t> </a:t>
            </a:r>
            <a:r>
              <a:rPr lang="en-US" dirty="0" err="1" smtClean="0"/>
              <a:t>konstitūcijas</a:t>
            </a:r>
            <a:r>
              <a:rPr lang="en-US" dirty="0" smtClean="0"/>
              <a:t> </a:t>
            </a:r>
            <a:r>
              <a:rPr lang="en-US" dirty="0" err="1" smtClean="0"/>
              <a:t>aizsardzību</a:t>
            </a:r>
            <a:r>
              <a:rPr lang="en-US" dirty="0" smtClean="0"/>
              <a:t> (VFR </a:t>
            </a:r>
            <a:r>
              <a:rPr lang="en-US" dirty="0" err="1" smtClean="0"/>
              <a:t>Pamatlikuma</a:t>
            </a:r>
            <a:r>
              <a:rPr lang="en-US" dirty="0" smtClean="0"/>
              <a:t> 2. </a:t>
            </a:r>
            <a:r>
              <a:rPr lang="en-US" dirty="0" err="1" smtClean="0"/>
              <a:t>panta</a:t>
            </a:r>
            <a:r>
              <a:rPr lang="en-US" dirty="0" smtClean="0"/>
              <a:t> 2. </a:t>
            </a:r>
            <a:r>
              <a:rPr lang="en-US" dirty="0" err="1" smtClean="0"/>
              <a:t>daļas</a:t>
            </a:r>
            <a:r>
              <a:rPr lang="en-US" dirty="0" smtClean="0"/>
              <a:t> 1. </a:t>
            </a:r>
            <a:r>
              <a:rPr lang="en-US" dirty="0" err="1" smtClean="0"/>
              <a:t>teikums</a:t>
            </a:r>
            <a:r>
              <a:rPr lang="en-US" dirty="0" smtClean="0"/>
              <a:t>, 1. </a:t>
            </a:r>
            <a:r>
              <a:rPr lang="en-US" dirty="0" err="1" smtClean="0"/>
              <a:t>panta</a:t>
            </a:r>
            <a:r>
              <a:rPr lang="en-US" dirty="0" smtClean="0"/>
              <a:t> 1. </a:t>
            </a:r>
            <a:r>
              <a:rPr lang="en-US" dirty="0" err="1" smtClean="0"/>
              <a:t>daļa</a:t>
            </a:r>
            <a:r>
              <a:rPr lang="en-US" dirty="0" smtClean="0"/>
              <a:t>). No </a:t>
            </a:r>
            <a:r>
              <a:rPr lang="en-US" dirty="0" err="1" smtClean="0"/>
              <a:t>valsts</a:t>
            </a:r>
            <a:r>
              <a:rPr lang="en-US" dirty="0" smtClean="0"/>
              <a:t> </a:t>
            </a:r>
            <a:r>
              <a:rPr lang="en-US" dirty="0" err="1" smtClean="0"/>
              <a:t>pienākuma</a:t>
            </a:r>
            <a:r>
              <a:rPr lang="en-US" dirty="0" smtClean="0"/>
              <a:t> </a:t>
            </a:r>
            <a:r>
              <a:rPr lang="en-US" dirty="0" err="1" smtClean="0"/>
              <a:t>šo</a:t>
            </a:r>
            <a:r>
              <a:rPr lang="en-US" dirty="0" smtClean="0"/>
              <a:t> </a:t>
            </a:r>
            <a:r>
              <a:rPr lang="en-US" dirty="0" err="1" smtClean="0"/>
              <a:t>dzīvību</a:t>
            </a:r>
            <a:r>
              <a:rPr lang="en-US" dirty="0" smtClean="0"/>
              <a:t> </a:t>
            </a:r>
            <a:r>
              <a:rPr lang="en-US" dirty="0" err="1" smtClean="0"/>
              <a:t>aizsargāt</a:t>
            </a:r>
            <a:r>
              <a:rPr lang="en-US" dirty="0" smtClean="0"/>
              <a:t> </a:t>
            </a:r>
            <a:r>
              <a:rPr lang="en-US" dirty="0" err="1" smtClean="0"/>
              <a:t>izriet</a:t>
            </a:r>
            <a:r>
              <a:rPr lang="en-US" dirty="0" smtClean="0"/>
              <a:t> ne </a:t>
            </a:r>
            <a:r>
              <a:rPr lang="en-US" dirty="0" err="1" smtClean="0"/>
              <a:t>vien</a:t>
            </a:r>
            <a:r>
              <a:rPr lang="en-US" dirty="0" smtClean="0"/>
              <a:t> </a:t>
            </a:r>
            <a:r>
              <a:rPr lang="en-US" dirty="0" err="1" smtClean="0"/>
              <a:t>aizliegums</a:t>
            </a:r>
            <a:r>
              <a:rPr lang="en-US" dirty="0" smtClean="0"/>
              <a:t> </a:t>
            </a:r>
            <a:r>
              <a:rPr lang="en-US" dirty="0" err="1" smtClean="0"/>
              <a:t>valstij</a:t>
            </a:r>
            <a:r>
              <a:rPr lang="en-US" dirty="0" smtClean="0"/>
              <a:t> </a:t>
            </a:r>
            <a:r>
              <a:rPr lang="en-US" dirty="0" err="1" smtClean="0"/>
              <a:t>tieši</a:t>
            </a:r>
            <a:r>
              <a:rPr lang="en-US" dirty="0" smtClean="0"/>
              <a:t> </a:t>
            </a:r>
            <a:r>
              <a:rPr lang="en-US" dirty="0" err="1" smtClean="0"/>
              <a:t>iejaukties</a:t>
            </a:r>
            <a:r>
              <a:rPr lang="en-US" dirty="0" smtClean="0"/>
              <a:t> </a:t>
            </a:r>
            <a:r>
              <a:rPr lang="en-US" dirty="0" err="1" smtClean="0"/>
              <a:t>dzīvības</a:t>
            </a:r>
            <a:r>
              <a:rPr lang="en-US" dirty="0" smtClean="0"/>
              <a:t> </a:t>
            </a:r>
            <a:r>
              <a:rPr lang="en-US" dirty="0" err="1" smtClean="0"/>
              <a:t>veidošanās</a:t>
            </a:r>
            <a:r>
              <a:rPr lang="en-US" dirty="0" smtClean="0"/>
              <a:t> </a:t>
            </a:r>
            <a:r>
              <a:rPr lang="en-US" dirty="0" err="1" smtClean="0"/>
              <a:t>procesā</a:t>
            </a:r>
            <a:r>
              <a:rPr lang="en-US" dirty="0" smtClean="0"/>
              <a:t>, bet </a:t>
            </a:r>
            <a:r>
              <a:rPr lang="en-US" dirty="0" err="1" smtClean="0"/>
              <a:t>turklāt</a:t>
            </a:r>
            <a:r>
              <a:rPr lang="en-US" dirty="0" smtClean="0"/>
              <a:t> </a:t>
            </a:r>
            <a:r>
              <a:rPr lang="en-US" dirty="0" err="1" smtClean="0"/>
              <a:t>uzliek</a:t>
            </a:r>
            <a:r>
              <a:rPr lang="en-US" dirty="0" smtClean="0"/>
              <a:t> </a:t>
            </a:r>
            <a:r>
              <a:rPr lang="en-US" dirty="0" err="1" smtClean="0"/>
              <a:t>valstij</a:t>
            </a:r>
            <a:r>
              <a:rPr lang="en-US" dirty="0" smtClean="0"/>
              <a:t> par </a:t>
            </a:r>
            <a:r>
              <a:rPr lang="en-US" dirty="0" err="1" smtClean="0"/>
              <a:t>pienākumu</a:t>
            </a:r>
            <a:r>
              <a:rPr lang="en-US" dirty="0" smtClean="0"/>
              <a:t> </a:t>
            </a:r>
            <a:r>
              <a:rPr lang="en-US" dirty="0" err="1" smtClean="0"/>
              <a:t>šo</a:t>
            </a:r>
            <a:r>
              <a:rPr lang="en-US" dirty="0" smtClean="0"/>
              <a:t> </a:t>
            </a:r>
            <a:r>
              <a:rPr lang="en-US" dirty="0" err="1" smtClean="0"/>
              <a:t>dzīvību</a:t>
            </a:r>
            <a:r>
              <a:rPr lang="en-US" dirty="0" smtClean="0"/>
              <a:t> </a:t>
            </a:r>
            <a:r>
              <a:rPr lang="en-US" dirty="0" err="1" smtClean="0"/>
              <a:t>aktīvi</a:t>
            </a:r>
            <a:r>
              <a:rPr lang="en-US" dirty="0" smtClean="0"/>
              <a:t> </a:t>
            </a:r>
            <a:r>
              <a:rPr lang="en-US" dirty="0" err="1" smtClean="0"/>
              <a:t>aizsargāt</a:t>
            </a:r>
            <a:r>
              <a:rPr lang="en-US" dirty="0" smtClean="0"/>
              <a:t> (</a:t>
            </a:r>
            <a:r>
              <a:rPr lang="en-US" dirty="0" err="1" smtClean="0"/>
              <a:t>burtiski</a:t>
            </a:r>
            <a:r>
              <a:rPr lang="en-US" dirty="0" smtClean="0"/>
              <a:t>: "</a:t>
            </a:r>
            <a:r>
              <a:rPr lang="en-US" dirty="0" err="1" smtClean="0"/>
              <a:t>nostāties</a:t>
            </a:r>
            <a:r>
              <a:rPr lang="en-US" dirty="0" smtClean="0"/>
              <a:t> tai </a:t>
            </a:r>
            <a:r>
              <a:rPr lang="en-US" dirty="0" err="1" smtClean="0"/>
              <a:t>priekšā</a:t>
            </a:r>
            <a:r>
              <a:rPr lang="en-US" dirty="0" smtClean="0"/>
              <a:t>").</a:t>
            </a:r>
            <a:endParaRPr lang="en-US" dirty="0" smtClean="0">
              <a:effectLst/>
            </a:endParaRPr>
          </a:p>
          <a:p>
            <a:pPr marL="0" indent="0">
              <a:buNone/>
            </a:pPr>
            <a:r>
              <a:rPr lang="en-US" dirty="0" smtClean="0"/>
              <a:t>3. </a:t>
            </a:r>
            <a:r>
              <a:rPr lang="en-US" dirty="0" err="1" smtClean="0"/>
              <a:t>Miesas</a:t>
            </a:r>
            <a:r>
              <a:rPr lang="en-US" dirty="0" smtClean="0"/>
              <a:t> </a:t>
            </a:r>
            <a:r>
              <a:rPr lang="en-US" dirty="0" err="1" smtClean="0"/>
              <a:t>augļa</a:t>
            </a:r>
            <a:r>
              <a:rPr lang="en-US" dirty="0" smtClean="0"/>
              <a:t> </a:t>
            </a:r>
            <a:r>
              <a:rPr lang="en-US" dirty="0" err="1" smtClean="0"/>
              <a:t>dzīvības</a:t>
            </a:r>
            <a:r>
              <a:rPr lang="en-US" dirty="0" smtClean="0"/>
              <a:t> </a:t>
            </a:r>
            <a:r>
              <a:rPr lang="en-US" dirty="0" err="1" smtClean="0"/>
              <a:t>aizsardzība</a:t>
            </a:r>
            <a:r>
              <a:rPr lang="en-US" dirty="0" smtClean="0"/>
              <a:t> </a:t>
            </a:r>
            <a:r>
              <a:rPr lang="en-US" dirty="0" err="1" smtClean="0"/>
              <a:t>principā</a:t>
            </a:r>
            <a:r>
              <a:rPr lang="en-US" dirty="0" smtClean="0"/>
              <a:t> visas </a:t>
            </a:r>
            <a:r>
              <a:rPr lang="en-US" dirty="0" err="1" smtClean="0"/>
              <a:t>grūtniecības</a:t>
            </a:r>
            <a:r>
              <a:rPr lang="en-US" dirty="0" smtClean="0"/>
              <a:t> </a:t>
            </a:r>
            <a:r>
              <a:rPr lang="en-US" dirty="0" err="1" smtClean="0"/>
              <a:t>laikā</a:t>
            </a:r>
            <a:r>
              <a:rPr lang="en-US" dirty="0" smtClean="0"/>
              <a:t> </a:t>
            </a:r>
            <a:r>
              <a:rPr lang="en-US" dirty="0" err="1" smtClean="0"/>
              <a:t>ir</a:t>
            </a:r>
            <a:r>
              <a:rPr lang="en-US" dirty="0" smtClean="0"/>
              <a:t> </a:t>
            </a:r>
            <a:r>
              <a:rPr lang="en-US" dirty="0" err="1" smtClean="0"/>
              <a:t>vērtējama</a:t>
            </a:r>
            <a:r>
              <a:rPr lang="en-US" dirty="0" smtClean="0"/>
              <a:t> </a:t>
            </a:r>
            <a:r>
              <a:rPr lang="en-US" dirty="0" err="1" smtClean="0"/>
              <a:t>augstāk</a:t>
            </a:r>
            <a:r>
              <a:rPr lang="en-US" dirty="0" smtClean="0"/>
              <a:t> par </a:t>
            </a:r>
            <a:r>
              <a:rPr lang="en-US" dirty="0" err="1" smtClean="0"/>
              <a:t>grūtnieces</a:t>
            </a:r>
            <a:r>
              <a:rPr lang="en-US" dirty="0" smtClean="0"/>
              <a:t> </a:t>
            </a:r>
            <a:r>
              <a:rPr lang="en-US" dirty="0" err="1" smtClean="0"/>
              <a:t>pašnoteikšanās</a:t>
            </a:r>
            <a:r>
              <a:rPr lang="en-US" dirty="0" smtClean="0"/>
              <a:t> </a:t>
            </a:r>
            <a:r>
              <a:rPr lang="en-US" dirty="0" err="1" smtClean="0"/>
              <a:t>tiesībām</a:t>
            </a:r>
            <a:r>
              <a:rPr lang="en-US" dirty="0" smtClean="0"/>
              <a:t>; to </a:t>
            </a:r>
            <a:r>
              <a:rPr lang="en-US" dirty="0" err="1" smtClean="0"/>
              <a:t>nedrīkst</a:t>
            </a:r>
            <a:r>
              <a:rPr lang="en-US" dirty="0" smtClean="0"/>
              <a:t> </a:t>
            </a:r>
            <a:r>
              <a:rPr lang="en-US" dirty="0" err="1" smtClean="0"/>
              <a:t>apšaubīt</a:t>
            </a:r>
            <a:r>
              <a:rPr lang="en-US" dirty="0" smtClean="0"/>
              <a:t> </a:t>
            </a:r>
            <a:r>
              <a:rPr lang="en-US" dirty="0" err="1" smtClean="0"/>
              <a:t>nevienā</a:t>
            </a:r>
            <a:r>
              <a:rPr lang="en-US" dirty="0" smtClean="0"/>
              <a:t> </a:t>
            </a:r>
            <a:r>
              <a:rPr lang="en-US" dirty="0" err="1" smtClean="0"/>
              <a:t>grūtniecības</a:t>
            </a:r>
            <a:r>
              <a:rPr lang="en-US" dirty="0" smtClean="0"/>
              <a:t> </a:t>
            </a:r>
            <a:r>
              <a:rPr lang="en-US" dirty="0" err="1" smtClean="0"/>
              <a:t>periodā</a:t>
            </a:r>
            <a:r>
              <a:rPr lang="en-US" dirty="0" smtClean="0"/>
              <a:t>.</a:t>
            </a:r>
            <a:endParaRPr lang="en-US" dirty="0" smtClean="0">
              <a:effectLst/>
            </a:endParaRPr>
          </a:p>
          <a:p>
            <a:pPr marL="0" indent="0">
              <a:buNone/>
            </a:pPr>
            <a:endParaRPr lang="en-US" dirty="0" smtClean="0">
              <a:effectLst/>
            </a:endParaRPr>
          </a:p>
        </p:txBody>
      </p:sp>
    </p:spTree>
    <p:extLst>
      <p:ext uri="{BB962C8B-B14F-4D97-AF65-F5344CB8AC3E}">
        <p14:creationId xmlns:p14="http://schemas.microsoft.com/office/powerpoint/2010/main" val="2193200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Vācijas</a:t>
            </a:r>
            <a:r>
              <a:rPr lang="en-US" dirty="0" smtClean="0"/>
              <a:t> </a:t>
            </a:r>
            <a:r>
              <a:rPr lang="en-US" dirty="0" err="1" smtClean="0"/>
              <a:t>Konstitucionālās</a:t>
            </a:r>
            <a:r>
              <a:rPr lang="en-US" dirty="0" smtClean="0"/>
              <a:t> </a:t>
            </a:r>
            <a:r>
              <a:rPr lang="en-US" dirty="0" err="1" smtClean="0"/>
              <a:t>tiesas</a:t>
            </a:r>
            <a:r>
              <a:rPr lang="en-US" dirty="0" smtClean="0"/>
              <a:t> </a:t>
            </a:r>
            <a:r>
              <a:rPr lang="en-US" dirty="0" err="1" smtClean="0"/>
              <a:t>prakse</a:t>
            </a:r>
            <a:endParaRPr lang="en-US" dirty="0"/>
          </a:p>
        </p:txBody>
      </p:sp>
      <p:sp>
        <p:nvSpPr>
          <p:cNvPr id="3" name="Content Placeholder 2"/>
          <p:cNvSpPr>
            <a:spLocks noGrp="1"/>
          </p:cNvSpPr>
          <p:nvPr>
            <p:ph idx="1"/>
          </p:nvPr>
        </p:nvSpPr>
        <p:spPr/>
        <p:txBody>
          <a:bodyPr>
            <a:normAutofit fontScale="92500" lnSpcReduction="10000"/>
          </a:bodyPr>
          <a:lstStyle/>
          <a:p>
            <a:r>
              <a:rPr lang="en-US" b="1" dirty="0" err="1"/>
              <a:t>Vācijas</a:t>
            </a:r>
            <a:r>
              <a:rPr lang="en-US" b="1" dirty="0"/>
              <a:t> </a:t>
            </a:r>
            <a:r>
              <a:rPr lang="en-US" b="1" dirty="0" err="1" smtClean="0"/>
              <a:t>Federātīvās</a:t>
            </a:r>
            <a:r>
              <a:rPr lang="en-US" b="1" dirty="0" smtClean="0"/>
              <a:t> </a:t>
            </a:r>
            <a:r>
              <a:rPr lang="en-US" b="1" dirty="0" err="1"/>
              <a:t>konstitucionālās</a:t>
            </a:r>
            <a:r>
              <a:rPr lang="en-US" b="1" dirty="0"/>
              <a:t> </a:t>
            </a:r>
            <a:r>
              <a:rPr lang="en-US" b="1" dirty="0" err="1"/>
              <a:t>tiesas</a:t>
            </a:r>
            <a:r>
              <a:rPr lang="en-US" b="1" dirty="0"/>
              <a:t> </a:t>
            </a:r>
            <a:r>
              <a:rPr lang="en-US" b="1" dirty="0" err="1"/>
              <a:t>lēmums</a:t>
            </a:r>
            <a:r>
              <a:rPr lang="en-US" b="1" dirty="0"/>
              <a:t> </a:t>
            </a:r>
            <a:r>
              <a:rPr lang="en-US" b="1" i="1" dirty="0" err="1"/>
              <a:t>BVerfGE</a:t>
            </a:r>
            <a:r>
              <a:rPr lang="en-US" b="1" i="1" dirty="0"/>
              <a:t> 88, 203</a:t>
            </a:r>
            <a:r>
              <a:rPr lang="en-US" b="1" dirty="0"/>
              <a:t> - </a:t>
            </a:r>
            <a:r>
              <a:rPr lang="en-US" b="1" dirty="0" err="1"/>
              <a:t>Grūtniecības</a:t>
            </a:r>
            <a:r>
              <a:rPr lang="en-US" b="1" dirty="0"/>
              <a:t> </a:t>
            </a:r>
            <a:r>
              <a:rPr lang="en-US" b="1" dirty="0" err="1"/>
              <a:t>pārtraukšana</a:t>
            </a:r>
            <a:r>
              <a:rPr lang="en-US" b="1" dirty="0"/>
              <a:t> II</a:t>
            </a:r>
            <a:r>
              <a:rPr lang="en-US" dirty="0"/>
              <a:t> (1993)</a:t>
            </a:r>
            <a:endParaRPr lang="en-US" dirty="0" smtClean="0">
              <a:effectLst/>
            </a:endParaRPr>
          </a:p>
          <a:p>
            <a:pPr marL="0" indent="0">
              <a:buNone/>
            </a:pPr>
            <a:r>
              <a:rPr lang="en-US" dirty="0" err="1" smtClean="0"/>
              <a:t>Pamatlikums</a:t>
            </a:r>
            <a:r>
              <a:rPr lang="en-US" dirty="0" smtClean="0"/>
              <a:t> </a:t>
            </a:r>
            <a:r>
              <a:rPr lang="en-US" dirty="0" err="1"/>
              <a:t>uzliek</a:t>
            </a:r>
            <a:r>
              <a:rPr lang="en-US" dirty="0"/>
              <a:t> </a:t>
            </a:r>
            <a:r>
              <a:rPr lang="en-US" dirty="0" err="1"/>
              <a:t>valstij</a:t>
            </a:r>
            <a:r>
              <a:rPr lang="en-US" dirty="0"/>
              <a:t> par </a:t>
            </a:r>
            <a:r>
              <a:rPr lang="en-US" dirty="0" err="1"/>
              <a:t>pienākumu</a:t>
            </a:r>
            <a:r>
              <a:rPr lang="en-US" dirty="0"/>
              <a:t> </a:t>
            </a:r>
            <a:r>
              <a:rPr lang="en-US" dirty="0" err="1"/>
              <a:t>aizsargāt</a:t>
            </a:r>
            <a:r>
              <a:rPr lang="en-US" dirty="0"/>
              <a:t> </a:t>
            </a:r>
            <a:r>
              <a:rPr lang="en-US" dirty="0" err="1"/>
              <a:t>cilvēka</a:t>
            </a:r>
            <a:r>
              <a:rPr lang="en-US" dirty="0"/>
              <a:t>, t. sk. </a:t>
            </a:r>
            <a:r>
              <a:rPr lang="en-US" dirty="0" err="1"/>
              <a:t>arī</a:t>
            </a:r>
            <a:r>
              <a:rPr lang="en-US" dirty="0"/>
              <a:t> </a:t>
            </a:r>
            <a:r>
              <a:rPr lang="en-US" dirty="0" err="1"/>
              <a:t>nedzimušā</a:t>
            </a:r>
            <a:r>
              <a:rPr lang="en-US" dirty="0"/>
              <a:t>, </a:t>
            </a:r>
            <a:r>
              <a:rPr lang="en-US" dirty="0" err="1"/>
              <a:t>dzīvību</a:t>
            </a:r>
            <a:r>
              <a:rPr lang="en-US" dirty="0"/>
              <a:t>. </a:t>
            </a:r>
            <a:endParaRPr lang="en-US" dirty="0" smtClean="0">
              <a:effectLst/>
            </a:endParaRPr>
          </a:p>
          <a:p>
            <a:pPr marL="0" indent="0">
              <a:buNone/>
            </a:pPr>
            <a:r>
              <a:rPr lang="en-US" dirty="0" err="1"/>
              <a:t>Cilvēka</a:t>
            </a:r>
            <a:r>
              <a:rPr lang="en-US" dirty="0"/>
              <a:t> </a:t>
            </a:r>
            <a:r>
              <a:rPr lang="en-US" dirty="0" err="1"/>
              <a:t>cieņa</a:t>
            </a:r>
            <a:r>
              <a:rPr lang="en-US" dirty="0"/>
              <a:t> </a:t>
            </a:r>
            <a:r>
              <a:rPr lang="en-US" dirty="0" err="1"/>
              <a:t>piemīt</a:t>
            </a:r>
            <a:r>
              <a:rPr lang="en-US" dirty="0"/>
              <a:t> </a:t>
            </a:r>
            <a:r>
              <a:rPr lang="en-US" dirty="0" err="1"/>
              <a:t>arī</a:t>
            </a:r>
            <a:r>
              <a:rPr lang="en-US" dirty="0"/>
              <a:t> </a:t>
            </a:r>
            <a:r>
              <a:rPr lang="en-US" dirty="0" err="1"/>
              <a:t>vēl</a:t>
            </a:r>
            <a:r>
              <a:rPr lang="en-US" dirty="0"/>
              <a:t> </a:t>
            </a:r>
            <a:r>
              <a:rPr lang="en-US" dirty="0" err="1"/>
              <a:t>nedzimušam</a:t>
            </a:r>
            <a:r>
              <a:rPr lang="en-US" dirty="0"/>
              <a:t> </a:t>
            </a:r>
            <a:r>
              <a:rPr lang="en-US" dirty="0" err="1"/>
              <a:t>cilvēkam</a:t>
            </a:r>
            <a:r>
              <a:rPr lang="en-US" dirty="0"/>
              <a:t>. </a:t>
            </a:r>
            <a:r>
              <a:rPr lang="en-US" dirty="0" err="1"/>
              <a:t>Tiesību</a:t>
            </a:r>
            <a:r>
              <a:rPr lang="en-US" dirty="0"/>
              <a:t> </a:t>
            </a:r>
            <a:r>
              <a:rPr lang="en-US" dirty="0" err="1"/>
              <a:t>sistēmai</a:t>
            </a:r>
            <a:r>
              <a:rPr lang="en-US" dirty="0"/>
              <a:t> </a:t>
            </a:r>
            <a:r>
              <a:rPr lang="en-US" dirty="0" err="1"/>
              <a:t>jāgarantē</a:t>
            </a:r>
            <a:r>
              <a:rPr lang="en-US" dirty="0"/>
              <a:t> </a:t>
            </a:r>
            <a:r>
              <a:rPr lang="en-US" dirty="0" err="1"/>
              <a:t>tās</a:t>
            </a:r>
            <a:r>
              <a:rPr lang="en-US" dirty="0"/>
              <a:t> </a:t>
            </a:r>
            <a:r>
              <a:rPr lang="en-US" dirty="0" err="1"/>
              <a:t>pilnīgu</a:t>
            </a:r>
            <a:r>
              <a:rPr lang="en-US" dirty="0"/>
              <a:t> </a:t>
            </a:r>
            <a:r>
              <a:rPr lang="en-US" dirty="0" err="1"/>
              <a:t>īstenošanu</a:t>
            </a:r>
            <a:r>
              <a:rPr lang="en-US" dirty="0"/>
              <a:t>, </a:t>
            </a:r>
            <a:r>
              <a:rPr lang="en-US" dirty="0" err="1"/>
              <a:t>ar</a:t>
            </a:r>
            <a:r>
              <a:rPr lang="en-US" dirty="0"/>
              <a:t> to </a:t>
            </a:r>
            <a:r>
              <a:rPr lang="en-US" dirty="0" err="1"/>
              <a:t>saprotot</a:t>
            </a:r>
            <a:r>
              <a:rPr lang="en-US" dirty="0"/>
              <a:t> </a:t>
            </a:r>
            <a:r>
              <a:rPr lang="en-US" dirty="0" err="1"/>
              <a:t>nedzimušā</a:t>
            </a:r>
            <a:r>
              <a:rPr lang="en-US" dirty="0"/>
              <a:t> </a:t>
            </a:r>
            <a:r>
              <a:rPr lang="en-US" dirty="0" err="1"/>
              <a:t>bērna</a:t>
            </a:r>
            <a:r>
              <a:rPr lang="en-US" dirty="0"/>
              <a:t> </a:t>
            </a:r>
            <a:r>
              <a:rPr lang="en-US" dirty="0" err="1"/>
              <a:t>tiesības</a:t>
            </a:r>
            <a:r>
              <a:rPr lang="en-US" dirty="0"/>
              <a:t> </a:t>
            </a:r>
            <a:r>
              <a:rPr lang="en-US" dirty="0" err="1"/>
              <a:t>uz</a:t>
            </a:r>
            <a:r>
              <a:rPr lang="en-US" dirty="0"/>
              <a:t> </a:t>
            </a:r>
            <a:r>
              <a:rPr lang="en-US" dirty="0" err="1"/>
              <a:t>dzīvību</a:t>
            </a:r>
            <a:r>
              <a:rPr lang="en-US" dirty="0"/>
              <a:t>. </a:t>
            </a:r>
            <a:r>
              <a:rPr lang="en-US" dirty="0" err="1"/>
              <a:t>Šīs</a:t>
            </a:r>
            <a:r>
              <a:rPr lang="en-US" dirty="0"/>
              <a:t> </a:t>
            </a:r>
            <a:r>
              <a:rPr lang="en-US" dirty="0" err="1"/>
              <a:t>tiesības</a:t>
            </a:r>
            <a:r>
              <a:rPr lang="en-US" dirty="0"/>
              <a:t> </a:t>
            </a:r>
            <a:r>
              <a:rPr lang="en-US" dirty="0" err="1"/>
              <a:t>uz</a:t>
            </a:r>
            <a:r>
              <a:rPr lang="en-US" dirty="0"/>
              <a:t> </a:t>
            </a:r>
            <a:r>
              <a:rPr lang="en-US" dirty="0" err="1"/>
              <a:t>dzīvību</a:t>
            </a:r>
            <a:r>
              <a:rPr lang="en-US" dirty="0"/>
              <a:t> </a:t>
            </a:r>
            <a:r>
              <a:rPr lang="en-US" dirty="0" err="1"/>
              <a:t>nerodas</a:t>
            </a:r>
            <a:r>
              <a:rPr lang="en-US" dirty="0"/>
              <a:t> </a:t>
            </a:r>
            <a:r>
              <a:rPr lang="en-US" dirty="0" err="1"/>
              <a:t>tikai</a:t>
            </a:r>
            <a:r>
              <a:rPr lang="en-US" dirty="0"/>
              <a:t> tad, </a:t>
            </a:r>
            <a:r>
              <a:rPr lang="en-US" dirty="0" err="1"/>
              <a:t>kad</a:t>
            </a:r>
            <a:r>
              <a:rPr lang="en-US" dirty="0"/>
              <a:t> </a:t>
            </a:r>
            <a:r>
              <a:rPr lang="en-US" dirty="0" err="1"/>
              <a:t>māte</a:t>
            </a:r>
            <a:r>
              <a:rPr lang="en-US" dirty="0"/>
              <a:t> </a:t>
            </a:r>
            <a:r>
              <a:rPr lang="en-US" dirty="0" err="1"/>
              <a:t>tām</a:t>
            </a:r>
            <a:r>
              <a:rPr lang="en-US" dirty="0"/>
              <a:t> </a:t>
            </a:r>
            <a:r>
              <a:rPr lang="en-US" dirty="0" err="1"/>
              <a:t>piekrīt</a:t>
            </a:r>
            <a:r>
              <a:rPr lang="en-US" dirty="0"/>
              <a:t> (bet </a:t>
            </a:r>
            <a:r>
              <a:rPr lang="en-US" dirty="0" err="1"/>
              <a:t>neatkarīgi</a:t>
            </a:r>
            <a:r>
              <a:rPr lang="en-US" dirty="0"/>
              <a:t> no </a:t>
            </a:r>
            <a:r>
              <a:rPr lang="en-US" dirty="0" err="1"/>
              <a:t>šādas</a:t>
            </a:r>
            <a:r>
              <a:rPr lang="en-US" dirty="0"/>
              <a:t> </a:t>
            </a:r>
            <a:r>
              <a:rPr lang="en-US" dirty="0" err="1"/>
              <a:t>piekrišanas</a:t>
            </a:r>
            <a:r>
              <a:rPr lang="en-US" dirty="0"/>
              <a:t>).</a:t>
            </a:r>
            <a:endParaRPr lang="en-US" dirty="0" smtClean="0">
              <a:effectLst/>
            </a:endParaRPr>
          </a:p>
          <a:p>
            <a:pPr marL="0" indent="0">
              <a:buNone/>
            </a:pPr>
            <a:endParaRPr lang="en-US" dirty="0"/>
          </a:p>
        </p:txBody>
      </p:sp>
    </p:spTree>
    <p:extLst>
      <p:ext uri="{BB962C8B-B14F-4D97-AF65-F5344CB8AC3E}">
        <p14:creationId xmlns:p14="http://schemas.microsoft.com/office/powerpoint/2010/main" val="20019400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13242</TotalTime>
  <Words>1875</Words>
  <Application>Microsoft Office PowerPoint</Application>
  <PresentationFormat>On-screen Show (4:3)</PresentationFormat>
  <Paragraphs>132</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  Vai nedzimis bērns ir tiesību subjekts?</vt:lpstr>
      <vt:lpstr>Tiesības uz dzīvību – starptautiskie akti</vt:lpstr>
      <vt:lpstr>Tiesības uz dzīvību – starptautiskie akti</vt:lpstr>
      <vt:lpstr>Tiesības uz dzīvību Latvijā 1</vt:lpstr>
      <vt:lpstr>Tiesības uz dzīvību Latvijā 2</vt:lpstr>
      <vt:lpstr>Tiesības uz dzīvību Latvijā 3</vt:lpstr>
      <vt:lpstr>Tiesības uz dzīvību citu valstu konstitūcijās</vt:lpstr>
      <vt:lpstr>Vācijas Konstitucionālās tiesas prakse</vt:lpstr>
      <vt:lpstr>Vācijas Konstitucionālās tiesas prakse</vt:lpstr>
      <vt:lpstr>…</vt:lpstr>
      <vt:lpstr>…</vt:lpstr>
      <vt:lpstr>Eiropas Cilvēktiesību tiesas prakse</vt:lpstr>
      <vt:lpstr>Tiesību uz dzīvību saturs</vt:lpstr>
      <vt:lpstr>Tiesību uz dzīvību subjekts</vt:lpstr>
      <vt:lpstr>Cilvēka attīstības periodi</vt:lpstr>
      <vt:lpstr>12. nedēļa –  darbojas sirds</vt:lpstr>
      <vt:lpstr>12. nedēļa</vt:lpstr>
      <vt:lpstr>Tiesības uz dzīvību, cieņu vs. vecāku tiesības uz privāto un ģimenes dzīvi</vt:lpstr>
      <vt:lpstr>Pasaules abortu karte</vt:lpstr>
      <vt:lpstr>Latvijā dramatiska situācija</vt:lpstr>
      <vt:lpstr>Likums atļauj izdarīt abortu pēc sievietes lūguma līdz grūtniecības 12.nedēļai (12. pants). </vt:lpstr>
      <vt:lpstr>PRIEKŠLIKUMI</vt:lpstr>
      <vt:lpstr>Paldies par uzmanību! </vt:lpstr>
    </vt:vector>
  </TitlesOfParts>
  <Company>MSK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Abortu legalizēšana pasaulē.</dc:title>
  <dc:creator>User Lazukina</dc:creator>
  <cp:lastModifiedBy>Dators</cp:lastModifiedBy>
  <cp:revision>46</cp:revision>
  <cp:lastPrinted>2012-04-12T12:02:52Z</cp:lastPrinted>
  <dcterms:created xsi:type="dcterms:W3CDTF">2012-04-03T10:13:01Z</dcterms:created>
  <dcterms:modified xsi:type="dcterms:W3CDTF">2012-04-13T12:06:32Z</dcterms:modified>
</cp:coreProperties>
</file>