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5"/>
  </p:handoutMasterIdLst>
  <p:sldIdLst>
    <p:sldId id="256" r:id="rId2"/>
    <p:sldId id="275" r:id="rId3"/>
    <p:sldId id="279" r:id="rId4"/>
    <p:sldId id="271" r:id="rId5"/>
    <p:sldId id="274" r:id="rId6"/>
    <p:sldId id="258" r:id="rId7"/>
    <p:sldId id="260" r:id="rId8"/>
    <p:sldId id="273" r:id="rId9"/>
    <p:sldId id="281" r:id="rId10"/>
    <p:sldId id="282" r:id="rId11"/>
    <p:sldId id="283" r:id="rId12"/>
    <p:sldId id="272" r:id="rId13"/>
    <p:sldId id="276" r:id="rId14"/>
    <p:sldId id="278" r:id="rId15"/>
    <p:sldId id="268" r:id="rId16"/>
    <p:sldId id="270" r:id="rId17"/>
    <p:sldId id="269" r:id="rId18"/>
    <p:sldId id="277" r:id="rId19"/>
    <p:sldId id="257" r:id="rId20"/>
    <p:sldId id="259" r:id="rId21"/>
    <p:sldId id="261" r:id="rId22"/>
    <p:sldId id="264" r:id="rId23"/>
    <p:sldId id="28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5" d="100"/>
          <a:sy n="85" d="100"/>
        </p:scale>
        <p:origin x="-9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39E320-D7E0-7243-A6A4-819FD204475C}" type="datetimeFigureOut">
              <a:rPr lang="en-US" smtClean="0"/>
              <a:t>4/13/2012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F9F197-BA6D-A146-BC76-530987DEF361}" type="slidenum">
              <a:rPr lang="en-US" smtClean="0"/>
              <a:t>‹#›</a:t>
            </a:fld>
            <a:endParaRPr lang="en-US"/>
          </a:p>
        </p:txBody>
      </p:sp>
    </p:spTree>
    <p:extLst>
      <p:ext uri="{BB962C8B-B14F-4D97-AF65-F5344CB8AC3E}">
        <p14:creationId xmlns:p14="http://schemas.microsoft.com/office/powerpoint/2010/main" val="34168273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lv-LV"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Click to edit Master subtitle style</a:t>
            </a:r>
            <a:endParaRPr lang="en-US"/>
          </a:p>
        </p:txBody>
      </p:sp>
      <p:sp>
        <p:nvSpPr>
          <p:cNvPr id="4" name="Date Placeholder 3"/>
          <p:cNvSpPr>
            <a:spLocks noGrp="1"/>
          </p:cNvSpPr>
          <p:nvPr>
            <p:ph type="dt" sz="half" idx="10"/>
          </p:nvPr>
        </p:nvSpPr>
        <p:spPr/>
        <p:txBody>
          <a:bodyPr/>
          <a:lstStyle/>
          <a:p>
            <a:fld id="{8F367B94-868A-BE44-9D35-62990CA6D028}" type="datetimeFigureOut">
              <a:rPr lang="en-US" smtClean="0"/>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0C18D-2314-8F4E-B4C9-1E595242E74E}" type="slidenum">
              <a:rPr lang="en-US" smtClean="0"/>
              <a:t>‹#›</a:t>
            </a:fld>
            <a:endParaRPr lang="en-US"/>
          </a:p>
        </p:txBody>
      </p:sp>
    </p:spTree>
    <p:extLst>
      <p:ext uri="{BB962C8B-B14F-4D97-AF65-F5344CB8AC3E}">
        <p14:creationId xmlns:p14="http://schemas.microsoft.com/office/powerpoint/2010/main" val="76118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10"/>
          </p:nvPr>
        </p:nvSpPr>
        <p:spPr/>
        <p:txBody>
          <a:bodyPr/>
          <a:lstStyle/>
          <a:p>
            <a:fld id="{8F367B94-868A-BE44-9D35-62990CA6D028}" type="datetimeFigureOut">
              <a:rPr lang="en-US" smtClean="0"/>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0C18D-2314-8F4E-B4C9-1E595242E74E}" type="slidenum">
              <a:rPr lang="en-US" smtClean="0"/>
              <a:t>‹#›</a:t>
            </a:fld>
            <a:endParaRPr lang="en-US"/>
          </a:p>
        </p:txBody>
      </p:sp>
    </p:spTree>
    <p:extLst>
      <p:ext uri="{BB962C8B-B14F-4D97-AF65-F5344CB8AC3E}">
        <p14:creationId xmlns:p14="http://schemas.microsoft.com/office/powerpoint/2010/main" val="71780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lv-LV"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10"/>
          </p:nvPr>
        </p:nvSpPr>
        <p:spPr/>
        <p:txBody>
          <a:bodyPr/>
          <a:lstStyle/>
          <a:p>
            <a:fld id="{8F367B94-868A-BE44-9D35-62990CA6D028}" type="datetimeFigureOut">
              <a:rPr lang="en-US" smtClean="0"/>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0C18D-2314-8F4E-B4C9-1E595242E74E}" type="slidenum">
              <a:rPr lang="en-US" smtClean="0"/>
              <a:t>‹#›</a:t>
            </a:fld>
            <a:endParaRPr lang="en-US"/>
          </a:p>
        </p:txBody>
      </p:sp>
    </p:spTree>
    <p:extLst>
      <p:ext uri="{BB962C8B-B14F-4D97-AF65-F5344CB8AC3E}">
        <p14:creationId xmlns:p14="http://schemas.microsoft.com/office/powerpoint/2010/main" val="3791508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idx="1"/>
          </p:nvPr>
        </p:nvSpPr>
        <p:spPr/>
        <p:txBody>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10"/>
          </p:nvPr>
        </p:nvSpPr>
        <p:spPr/>
        <p:txBody>
          <a:bodyPr/>
          <a:lstStyle/>
          <a:p>
            <a:fld id="{8F367B94-868A-BE44-9D35-62990CA6D028}" type="datetimeFigureOut">
              <a:rPr lang="en-US" smtClean="0"/>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0C18D-2314-8F4E-B4C9-1E595242E74E}" type="slidenum">
              <a:rPr lang="en-US" smtClean="0"/>
              <a:t>‹#›</a:t>
            </a:fld>
            <a:endParaRPr lang="en-US"/>
          </a:p>
        </p:txBody>
      </p:sp>
    </p:spTree>
    <p:extLst>
      <p:ext uri="{BB962C8B-B14F-4D97-AF65-F5344CB8AC3E}">
        <p14:creationId xmlns:p14="http://schemas.microsoft.com/office/powerpoint/2010/main" val="44807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lv-LV"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Click to edit Master text styles</a:t>
            </a:r>
          </a:p>
        </p:txBody>
      </p:sp>
      <p:sp>
        <p:nvSpPr>
          <p:cNvPr id="4" name="Date Placeholder 3"/>
          <p:cNvSpPr>
            <a:spLocks noGrp="1"/>
          </p:cNvSpPr>
          <p:nvPr>
            <p:ph type="dt" sz="half" idx="10"/>
          </p:nvPr>
        </p:nvSpPr>
        <p:spPr/>
        <p:txBody>
          <a:bodyPr/>
          <a:lstStyle/>
          <a:p>
            <a:fld id="{8F367B94-868A-BE44-9D35-62990CA6D028}" type="datetimeFigureOut">
              <a:rPr lang="en-US" smtClean="0"/>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0C18D-2314-8F4E-B4C9-1E595242E74E}" type="slidenum">
              <a:rPr lang="en-US" smtClean="0"/>
              <a:t>‹#›</a:t>
            </a:fld>
            <a:endParaRPr lang="en-US"/>
          </a:p>
        </p:txBody>
      </p:sp>
    </p:spTree>
    <p:extLst>
      <p:ext uri="{BB962C8B-B14F-4D97-AF65-F5344CB8AC3E}">
        <p14:creationId xmlns:p14="http://schemas.microsoft.com/office/powerpoint/2010/main" val="308516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5" name="Date Placeholder 4"/>
          <p:cNvSpPr>
            <a:spLocks noGrp="1"/>
          </p:cNvSpPr>
          <p:nvPr>
            <p:ph type="dt" sz="half" idx="10"/>
          </p:nvPr>
        </p:nvSpPr>
        <p:spPr/>
        <p:txBody>
          <a:bodyPr/>
          <a:lstStyle/>
          <a:p>
            <a:fld id="{8F367B94-868A-BE44-9D35-62990CA6D028}" type="datetimeFigureOut">
              <a:rPr lang="en-US" smtClean="0"/>
              <a:t>4/13/2012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0C18D-2314-8F4E-B4C9-1E595242E74E}" type="slidenum">
              <a:rPr lang="en-US" smtClean="0"/>
              <a:t>‹#›</a:t>
            </a:fld>
            <a:endParaRPr lang="en-US"/>
          </a:p>
        </p:txBody>
      </p:sp>
    </p:spTree>
    <p:extLst>
      <p:ext uri="{BB962C8B-B14F-4D97-AF65-F5344CB8AC3E}">
        <p14:creationId xmlns:p14="http://schemas.microsoft.com/office/powerpoint/2010/main" val="71502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7" name="Date Placeholder 6"/>
          <p:cNvSpPr>
            <a:spLocks noGrp="1"/>
          </p:cNvSpPr>
          <p:nvPr>
            <p:ph type="dt" sz="half" idx="10"/>
          </p:nvPr>
        </p:nvSpPr>
        <p:spPr/>
        <p:txBody>
          <a:bodyPr/>
          <a:lstStyle/>
          <a:p>
            <a:fld id="{8F367B94-868A-BE44-9D35-62990CA6D028}" type="datetimeFigureOut">
              <a:rPr lang="en-US" smtClean="0"/>
              <a:t>4/13/2012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50C18D-2314-8F4E-B4C9-1E595242E74E}" type="slidenum">
              <a:rPr lang="en-US" smtClean="0"/>
              <a:t>‹#›</a:t>
            </a:fld>
            <a:endParaRPr lang="en-US"/>
          </a:p>
        </p:txBody>
      </p:sp>
    </p:spTree>
    <p:extLst>
      <p:ext uri="{BB962C8B-B14F-4D97-AF65-F5344CB8AC3E}">
        <p14:creationId xmlns:p14="http://schemas.microsoft.com/office/powerpoint/2010/main" val="5741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Date Placeholder 2"/>
          <p:cNvSpPr>
            <a:spLocks noGrp="1"/>
          </p:cNvSpPr>
          <p:nvPr>
            <p:ph type="dt" sz="half" idx="10"/>
          </p:nvPr>
        </p:nvSpPr>
        <p:spPr/>
        <p:txBody>
          <a:bodyPr/>
          <a:lstStyle/>
          <a:p>
            <a:fld id="{8F367B94-868A-BE44-9D35-62990CA6D028}" type="datetimeFigureOut">
              <a:rPr lang="en-US" smtClean="0"/>
              <a:t>4/13/2012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0C18D-2314-8F4E-B4C9-1E595242E74E}" type="slidenum">
              <a:rPr lang="en-US" smtClean="0"/>
              <a:t>‹#›</a:t>
            </a:fld>
            <a:endParaRPr lang="en-US"/>
          </a:p>
        </p:txBody>
      </p:sp>
    </p:spTree>
    <p:extLst>
      <p:ext uri="{BB962C8B-B14F-4D97-AF65-F5344CB8AC3E}">
        <p14:creationId xmlns:p14="http://schemas.microsoft.com/office/powerpoint/2010/main" val="2118176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67B94-868A-BE44-9D35-62990CA6D028}" type="datetimeFigureOut">
              <a:rPr lang="en-US" smtClean="0"/>
              <a:t>4/13/2012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50C18D-2314-8F4E-B4C9-1E595242E74E}" type="slidenum">
              <a:rPr lang="en-US" smtClean="0"/>
              <a:t>‹#›</a:t>
            </a:fld>
            <a:endParaRPr lang="en-US"/>
          </a:p>
        </p:txBody>
      </p:sp>
    </p:spTree>
    <p:extLst>
      <p:ext uri="{BB962C8B-B14F-4D97-AF65-F5344CB8AC3E}">
        <p14:creationId xmlns:p14="http://schemas.microsoft.com/office/powerpoint/2010/main" val="2993710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lv-LV"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p:txBody>
          <a:bodyPr/>
          <a:lstStyle/>
          <a:p>
            <a:fld id="{8F367B94-868A-BE44-9D35-62990CA6D028}" type="datetimeFigureOut">
              <a:rPr lang="en-US" smtClean="0"/>
              <a:t>4/13/2012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0C18D-2314-8F4E-B4C9-1E595242E74E}" type="slidenum">
              <a:rPr lang="en-US" smtClean="0"/>
              <a:t>‹#›</a:t>
            </a:fld>
            <a:endParaRPr lang="en-US"/>
          </a:p>
        </p:txBody>
      </p:sp>
    </p:spTree>
    <p:extLst>
      <p:ext uri="{BB962C8B-B14F-4D97-AF65-F5344CB8AC3E}">
        <p14:creationId xmlns:p14="http://schemas.microsoft.com/office/powerpoint/2010/main" val="122128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lv-LV"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p:txBody>
          <a:bodyPr/>
          <a:lstStyle/>
          <a:p>
            <a:fld id="{8F367B94-868A-BE44-9D35-62990CA6D028}" type="datetimeFigureOut">
              <a:rPr lang="en-US" smtClean="0"/>
              <a:t>4/13/2012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0C18D-2314-8F4E-B4C9-1E595242E74E}" type="slidenum">
              <a:rPr lang="en-US" smtClean="0"/>
              <a:t>‹#›</a:t>
            </a:fld>
            <a:endParaRPr lang="en-US"/>
          </a:p>
        </p:txBody>
      </p:sp>
    </p:spTree>
    <p:extLst>
      <p:ext uri="{BB962C8B-B14F-4D97-AF65-F5344CB8AC3E}">
        <p14:creationId xmlns:p14="http://schemas.microsoft.com/office/powerpoint/2010/main" val="1986577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67B94-868A-BE44-9D35-62990CA6D028}" type="datetimeFigureOut">
              <a:rPr lang="en-US" smtClean="0"/>
              <a:t>4/13/2012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0C18D-2314-8F4E-B4C9-1E595242E74E}" type="slidenum">
              <a:rPr lang="en-US" smtClean="0"/>
              <a:t>‹#›</a:t>
            </a:fld>
            <a:endParaRPr lang="en-US"/>
          </a:p>
        </p:txBody>
      </p:sp>
    </p:spTree>
    <p:extLst>
      <p:ext uri="{BB962C8B-B14F-4D97-AF65-F5344CB8AC3E}">
        <p14:creationId xmlns:p14="http://schemas.microsoft.com/office/powerpoint/2010/main" val="720660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likumi.lv/doc.php?id=80585&amp;from=of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ikumi.lv/doc.php?id=80585&amp;from=of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306" y="2474072"/>
            <a:ext cx="7772400" cy="1470025"/>
          </a:xfrm>
        </p:spPr>
        <p:txBody>
          <a:bodyPr>
            <a:normAutofit fontScale="90000"/>
          </a:bodyPr>
          <a:lstStyle/>
          <a:p>
            <a:r>
              <a:rPr lang="lv-LV" b="1" dirty="0" smtClean="0"/>
              <a:t/>
            </a:r>
            <a:br>
              <a:rPr lang="lv-LV" b="1" dirty="0" smtClean="0"/>
            </a:br>
            <a:r>
              <a:rPr lang="lv-LV" b="1" dirty="0"/>
              <a:t/>
            </a:r>
            <a:br>
              <a:rPr lang="lv-LV" b="1" dirty="0"/>
            </a:br>
            <a:r>
              <a:rPr lang="lv-LV" b="1" dirty="0" smtClean="0"/>
              <a:t>Vai nedzimis bērns ir tiesību subjekts?</a:t>
            </a:r>
            <a:endParaRPr lang="lv-LV" b="1" dirty="0"/>
          </a:p>
        </p:txBody>
      </p:sp>
      <p:sp>
        <p:nvSpPr>
          <p:cNvPr id="3" name="Subtitle 2"/>
          <p:cNvSpPr>
            <a:spLocks noGrp="1"/>
          </p:cNvSpPr>
          <p:nvPr>
            <p:ph type="subTitle" idx="1"/>
          </p:nvPr>
        </p:nvSpPr>
        <p:spPr>
          <a:xfrm>
            <a:off x="1371600" y="4464424"/>
            <a:ext cx="6400800" cy="1752600"/>
          </a:xfrm>
        </p:spPr>
        <p:txBody>
          <a:bodyPr/>
          <a:lstStyle/>
          <a:p>
            <a:r>
              <a:rPr lang="lv-LV" dirty="0" smtClean="0"/>
              <a:t>Mg.iur. Natālija Lazukina</a:t>
            </a:r>
            <a:endParaRPr lang="lv-LV" sz="2000" dirty="0" smtClean="0"/>
          </a:p>
          <a:p>
            <a:r>
              <a:rPr lang="lv-LV" sz="2000" b="1" dirty="0" smtClean="0"/>
              <a:t>“Es gribēju dzīvot”</a:t>
            </a:r>
          </a:p>
          <a:p>
            <a:r>
              <a:rPr lang="lv-LV" sz="2000" dirty="0" smtClean="0"/>
              <a:t>2012. gada 12. aprīlis</a:t>
            </a:r>
            <a:endParaRPr lang="lv-LV" sz="2000" dirty="0"/>
          </a:p>
        </p:txBody>
      </p:sp>
      <p:pic>
        <p:nvPicPr>
          <p:cNvPr id="4" name="Picture 3"/>
          <p:cNvPicPr>
            <a:picLocks noChangeAspect="1"/>
          </p:cNvPicPr>
          <p:nvPr/>
        </p:nvPicPr>
        <p:blipFill>
          <a:blip r:embed="rId2"/>
          <a:stretch>
            <a:fillRect/>
          </a:stretch>
        </p:blipFill>
        <p:spPr>
          <a:xfrm>
            <a:off x="2167218" y="404159"/>
            <a:ext cx="4660900" cy="2646102"/>
          </a:xfrm>
          <a:prstGeom prst="rect">
            <a:avLst/>
          </a:prstGeom>
        </p:spPr>
      </p:pic>
    </p:spTree>
    <p:extLst>
      <p:ext uri="{BB962C8B-B14F-4D97-AF65-F5344CB8AC3E}">
        <p14:creationId xmlns:p14="http://schemas.microsoft.com/office/powerpoint/2010/main" val="1323750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a:t>3. </a:t>
            </a:r>
            <a:r>
              <a:rPr lang="en-US" dirty="0" err="1"/>
              <a:t>Nedzimušais</a:t>
            </a:r>
            <a:r>
              <a:rPr lang="en-US" dirty="0"/>
              <a:t> </a:t>
            </a:r>
            <a:r>
              <a:rPr lang="en-US" dirty="0" err="1"/>
              <a:t>bauda</a:t>
            </a:r>
            <a:r>
              <a:rPr lang="en-US" dirty="0"/>
              <a:t> </a:t>
            </a:r>
            <a:r>
              <a:rPr lang="en-US" dirty="0" err="1"/>
              <a:t>tiesisku</a:t>
            </a:r>
            <a:r>
              <a:rPr lang="en-US" dirty="0"/>
              <a:t> </a:t>
            </a:r>
            <a:r>
              <a:rPr lang="en-US" dirty="0" err="1"/>
              <a:t>aizsardzību</a:t>
            </a:r>
            <a:r>
              <a:rPr lang="en-US" dirty="0"/>
              <a:t> </a:t>
            </a:r>
            <a:r>
              <a:rPr lang="en-US" dirty="0" err="1"/>
              <a:t>arī</a:t>
            </a:r>
            <a:r>
              <a:rPr lang="en-US" dirty="0"/>
              <a:t> </a:t>
            </a:r>
            <a:r>
              <a:rPr lang="en-US" dirty="0" err="1"/>
              <a:t>iepretim</a:t>
            </a:r>
            <a:r>
              <a:rPr lang="en-US" dirty="0"/>
              <a:t> </a:t>
            </a:r>
            <a:r>
              <a:rPr lang="en-US" dirty="0" err="1"/>
              <a:t>savai</a:t>
            </a:r>
            <a:r>
              <a:rPr lang="en-US" dirty="0"/>
              <a:t> </a:t>
            </a:r>
            <a:r>
              <a:rPr lang="en-US" dirty="0" err="1"/>
              <a:t>mātei</a:t>
            </a:r>
            <a:r>
              <a:rPr lang="en-US" dirty="0"/>
              <a:t>. </a:t>
            </a:r>
            <a:r>
              <a:rPr lang="en-US" dirty="0" err="1"/>
              <a:t>Šāda</a:t>
            </a:r>
            <a:r>
              <a:rPr lang="en-US" dirty="0"/>
              <a:t> </a:t>
            </a:r>
            <a:r>
              <a:rPr lang="en-US" dirty="0" err="1"/>
              <a:t>aizsardzība</a:t>
            </a:r>
            <a:r>
              <a:rPr lang="en-US" dirty="0"/>
              <a:t> </a:t>
            </a:r>
            <a:r>
              <a:rPr lang="en-US" dirty="0" err="1"/>
              <a:t>ir</a:t>
            </a:r>
            <a:r>
              <a:rPr lang="en-US" dirty="0"/>
              <a:t> </a:t>
            </a:r>
            <a:r>
              <a:rPr lang="en-US" dirty="0" err="1"/>
              <a:t>iespējama</a:t>
            </a:r>
            <a:r>
              <a:rPr lang="en-US" dirty="0"/>
              <a:t> </a:t>
            </a:r>
            <a:r>
              <a:rPr lang="en-US" dirty="0" err="1"/>
              <a:t>tikai</a:t>
            </a:r>
            <a:r>
              <a:rPr lang="en-US" dirty="0"/>
              <a:t> tad, </a:t>
            </a:r>
            <a:r>
              <a:rPr lang="en-US" dirty="0" err="1"/>
              <a:t>ja</a:t>
            </a:r>
            <a:r>
              <a:rPr lang="en-US" dirty="0"/>
              <a:t> </a:t>
            </a:r>
            <a:r>
              <a:rPr lang="en-US" dirty="0" err="1"/>
              <a:t>likumdevējs</a:t>
            </a:r>
            <a:r>
              <a:rPr lang="en-US" dirty="0"/>
              <a:t> </a:t>
            </a:r>
            <a:r>
              <a:rPr lang="en-US" dirty="0" err="1"/>
              <a:t>viņai</a:t>
            </a:r>
            <a:r>
              <a:rPr lang="en-US" dirty="0"/>
              <a:t> </a:t>
            </a:r>
            <a:r>
              <a:rPr lang="en-US" dirty="0" err="1"/>
              <a:t>principā</a:t>
            </a:r>
            <a:r>
              <a:rPr lang="en-US" dirty="0"/>
              <a:t> </a:t>
            </a:r>
            <a:r>
              <a:rPr lang="en-US" dirty="0" err="1"/>
              <a:t>aizliedz</a:t>
            </a:r>
            <a:r>
              <a:rPr lang="en-US" dirty="0"/>
              <a:t> </a:t>
            </a:r>
            <a:r>
              <a:rPr lang="en-US" dirty="0" err="1"/>
              <a:t>grūtniecības</a:t>
            </a:r>
            <a:r>
              <a:rPr lang="en-US" dirty="0"/>
              <a:t> </a:t>
            </a:r>
            <a:r>
              <a:rPr lang="en-US" dirty="0" err="1"/>
              <a:t>pārtraukšanu</a:t>
            </a:r>
            <a:r>
              <a:rPr lang="en-US" dirty="0"/>
              <a:t>, </a:t>
            </a:r>
            <a:r>
              <a:rPr lang="en-US" dirty="0" err="1"/>
              <a:t>līdz</a:t>
            </a:r>
            <a:r>
              <a:rPr lang="en-US" dirty="0"/>
              <a:t> </a:t>
            </a:r>
            <a:r>
              <a:rPr lang="en-US" dirty="0" err="1"/>
              <a:t>ar</a:t>
            </a:r>
            <a:r>
              <a:rPr lang="en-US" dirty="0"/>
              <a:t> to </a:t>
            </a:r>
            <a:r>
              <a:rPr lang="en-US" dirty="0" err="1"/>
              <a:t>uzlikdams</a:t>
            </a:r>
            <a:r>
              <a:rPr lang="en-US" dirty="0"/>
              <a:t> </a:t>
            </a:r>
            <a:r>
              <a:rPr lang="en-US" dirty="0" err="1"/>
              <a:t>viņai</a:t>
            </a:r>
            <a:r>
              <a:rPr lang="en-US" dirty="0"/>
              <a:t> par </a:t>
            </a:r>
            <a:r>
              <a:rPr lang="en-US" dirty="0" err="1"/>
              <a:t>pienākumu</a:t>
            </a:r>
            <a:r>
              <a:rPr lang="en-US" dirty="0"/>
              <a:t> </a:t>
            </a:r>
            <a:r>
              <a:rPr lang="en-US" dirty="0" err="1"/>
              <a:t>bērnu</a:t>
            </a:r>
            <a:r>
              <a:rPr lang="en-US" dirty="0"/>
              <a:t> </a:t>
            </a:r>
            <a:r>
              <a:rPr lang="en-US" dirty="0" err="1"/>
              <a:t>iznesāt</a:t>
            </a:r>
            <a:r>
              <a:rPr lang="en-US" dirty="0"/>
              <a:t>. </a:t>
            </a:r>
            <a:r>
              <a:rPr lang="en-US" dirty="0" err="1"/>
              <a:t>Principiālais</a:t>
            </a:r>
            <a:r>
              <a:rPr lang="en-US" dirty="0"/>
              <a:t> </a:t>
            </a:r>
            <a:r>
              <a:rPr lang="en-US" dirty="0" err="1"/>
              <a:t>grūtniecības</a:t>
            </a:r>
            <a:r>
              <a:rPr lang="en-US" dirty="0"/>
              <a:t> </a:t>
            </a:r>
            <a:r>
              <a:rPr lang="en-US" dirty="0" err="1"/>
              <a:t>pārtraukšanas</a:t>
            </a:r>
            <a:r>
              <a:rPr lang="en-US" dirty="0"/>
              <a:t> </a:t>
            </a:r>
            <a:r>
              <a:rPr lang="en-US" dirty="0" err="1"/>
              <a:t>aizliegums</a:t>
            </a:r>
            <a:r>
              <a:rPr lang="en-US" dirty="0"/>
              <a:t> un </a:t>
            </a:r>
            <a:r>
              <a:rPr lang="en-US" dirty="0" err="1"/>
              <a:t>principiālais</a:t>
            </a:r>
            <a:r>
              <a:rPr lang="en-US" dirty="0"/>
              <a:t> </a:t>
            </a:r>
            <a:r>
              <a:rPr lang="en-US" dirty="0" err="1"/>
              <a:t>pienākums</a:t>
            </a:r>
            <a:r>
              <a:rPr lang="en-US" dirty="0"/>
              <a:t> </a:t>
            </a:r>
            <a:r>
              <a:rPr lang="en-US" dirty="0" err="1"/>
              <a:t>iznēsāt</a:t>
            </a:r>
            <a:r>
              <a:rPr lang="en-US" dirty="0"/>
              <a:t> </a:t>
            </a:r>
            <a:r>
              <a:rPr lang="en-US" dirty="0" err="1"/>
              <a:t>bērnu</a:t>
            </a:r>
            <a:r>
              <a:rPr lang="en-US" dirty="0"/>
              <a:t> </a:t>
            </a:r>
            <a:r>
              <a:rPr lang="en-US" dirty="0" err="1"/>
              <a:t>ir</a:t>
            </a:r>
            <a:r>
              <a:rPr lang="en-US" dirty="0"/>
              <a:t> </a:t>
            </a:r>
            <a:r>
              <a:rPr lang="en-US" dirty="0" err="1"/>
              <a:t>divi</a:t>
            </a:r>
            <a:r>
              <a:rPr lang="en-US" dirty="0"/>
              <a:t> </a:t>
            </a:r>
            <a:r>
              <a:rPr lang="en-US" dirty="0" err="1"/>
              <a:t>nešķiŗami</a:t>
            </a:r>
            <a:r>
              <a:rPr lang="en-US" dirty="0"/>
              <a:t> no </a:t>
            </a:r>
            <a:r>
              <a:rPr lang="en-US" dirty="0" err="1"/>
              <a:t>konstitūcijas</a:t>
            </a:r>
            <a:r>
              <a:rPr lang="en-US" dirty="0"/>
              <a:t> </a:t>
            </a:r>
            <a:r>
              <a:rPr lang="en-US" dirty="0" err="1"/>
              <a:t>izrietošās</a:t>
            </a:r>
            <a:r>
              <a:rPr lang="en-US" dirty="0"/>
              <a:t> </a:t>
            </a:r>
            <a:r>
              <a:rPr lang="en-US" dirty="0" err="1"/>
              <a:t>aizsardzības</a:t>
            </a:r>
            <a:r>
              <a:rPr lang="en-US" dirty="0"/>
              <a:t> </a:t>
            </a:r>
            <a:r>
              <a:rPr lang="en-US" dirty="0" err="1"/>
              <a:t>elementi</a:t>
            </a:r>
            <a:r>
              <a:rPr lang="en-US" dirty="0" smtClean="0"/>
              <a:t>.</a:t>
            </a:r>
          </a:p>
          <a:p>
            <a:r>
              <a:rPr lang="en-US" dirty="0"/>
              <a:t>4. </a:t>
            </a:r>
            <a:r>
              <a:rPr lang="en-US" dirty="0" err="1"/>
              <a:t>Grūtniecības</a:t>
            </a:r>
            <a:r>
              <a:rPr lang="en-US" dirty="0"/>
              <a:t> </a:t>
            </a:r>
            <a:r>
              <a:rPr lang="en-US" dirty="0" err="1"/>
              <a:t>pārtraukšana</a:t>
            </a:r>
            <a:r>
              <a:rPr lang="en-US" dirty="0"/>
              <a:t> </a:t>
            </a:r>
            <a:r>
              <a:rPr lang="en-US" dirty="0" err="1"/>
              <a:t>principā</a:t>
            </a:r>
            <a:r>
              <a:rPr lang="en-US" dirty="0"/>
              <a:t> </a:t>
            </a:r>
            <a:r>
              <a:rPr lang="en-US" dirty="0" err="1"/>
              <a:t>jebkuŗā</a:t>
            </a:r>
            <a:r>
              <a:rPr lang="en-US" dirty="0"/>
              <a:t> </a:t>
            </a:r>
            <a:r>
              <a:rPr lang="en-US" dirty="0" err="1"/>
              <a:t>grūtniecības</a:t>
            </a:r>
            <a:r>
              <a:rPr lang="en-US" dirty="0"/>
              <a:t> </a:t>
            </a:r>
            <a:r>
              <a:rPr lang="en-US" dirty="0" err="1"/>
              <a:t>laikā</a:t>
            </a:r>
            <a:r>
              <a:rPr lang="en-US" dirty="0"/>
              <a:t> </a:t>
            </a:r>
            <a:r>
              <a:rPr lang="en-US" dirty="0" err="1"/>
              <a:t>jāuzskata</a:t>
            </a:r>
            <a:r>
              <a:rPr lang="en-US" dirty="0"/>
              <a:t> par </a:t>
            </a:r>
            <a:r>
              <a:rPr lang="en-US" dirty="0" err="1"/>
              <a:t>prettiesisku</a:t>
            </a:r>
            <a:r>
              <a:rPr lang="en-US" dirty="0"/>
              <a:t>, </a:t>
            </a:r>
            <a:r>
              <a:rPr lang="en-US" dirty="0" err="1"/>
              <a:t>kādēļ</a:t>
            </a:r>
            <a:r>
              <a:rPr lang="en-US" dirty="0"/>
              <a:t> tai </a:t>
            </a:r>
            <a:r>
              <a:rPr lang="en-US" dirty="0" err="1"/>
              <a:t>jābūt</a:t>
            </a:r>
            <a:r>
              <a:rPr lang="en-US" dirty="0"/>
              <a:t> </a:t>
            </a:r>
            <a:r>
              <a:rPr lang="en-US" dirty="0" err="1"/>
              <a:t>ar</a:t>
            </a:r>
            <a:r>
              <a:rPr lang="en-US" dirty="0"/>
              <a:t> </a:t>
            </a:r>
            <a:r>
              <a:rPr lang="en-US" dirty="0" err="1"/>
              <a:t>likumu</a:t>
            </a:r>
            <a:r>
              <a:rPr lang="en-US" dirty="0"/>
              <a:t> </a:t>
            </a:r>
            <a:r>
              <a:rPr lang="en-US" dirty="0" err="1"/>
              <a:t>aizliegtai</a:t>
            </a:r>
            <a:r>
              <a:rPr lang="en-US" dirty="0"/>
              <a:t> (</a:t>
            </a:r>
            <a:r>
              <a:rPr lang="en-US" dirty="0" err="1"/>
              <a:t>tādējādi</a:t>
            </a:r>
            <a:r>
              <a:rPr lang="en-US" dirty="0"/>
              <a:t> </a:t>
            </a:r>
            <a:r>
              <a:rPr lang="en-US" dirty="0" err="1"/>
              <a:t>apstiprinot</a:t>
            </a:r>
            <a:r>
              <a:rPr lang="en-US" dirty="0"/>
              <a:t> </a:t>
            </a:r>
            <a:r>
              <a:rPr lang="en-US" dirty="0" err="1"/>
              <a:t>spriedumā</a:t>
            </a:r>
            <a:r>
              <a:rPr lang="en-US" dirty="0"/>
              <a:t> </a:t>
            </a:r>
            <a:r>
              <a:rPr lang="en-US" i="1" dirty="0" err="1"/>
              <a:t>BVerfGE</a:t>
            </a:r>
            <a:r>
              <a:rPr lang="en-US" i="1" dirty="0"/>
              <a:t> 39, 1 [44]</a:t>
            </a:r>
            <a:r>
              <a:rPr lang="en-US" dirty="0"/>
              <a:t> </a:t>
            </a:r>
            <a:r>
              <a:rPr lang="en-US" dirty="0" err="1"/>
              <a:t>konstatēto</a:t>
            </a:r>
            <a:r>
              <a:rPr lang="en-US" dirty="0"/>
              <a:t>). </a:t>
            </a:r>
            <a:r>
              <a:rPr lang="en-US" dirty="0" err="1"/>
              <a:t>Nedzimušā</a:t>
            </a:r>
            <a:r>
              <a:rPr lang="en-US" dirty="0"/>
              <a:t> </a:t>
            </a:r>
            <a:r>
              <a:rPr lang="en-US" dirty="0" err="1"/>
              <a:t>bērna</a:t>
            </a:r>
            <a:r>
              <a:rPr lang="en-US" dirty="0"/>
              <a:t> </a:t>
            </a:r>
            <a:r>
              <a:rPr lang="en-US" dirty="0" err="1"/>
              <a:t>tiesības</a:t>
            </a:r>
            <a:r>
              <a:rPr lang="en-US" dirty="0"/>
              <a:t> </a:t>
            </a:r>
            <a:r>
              <a:rPr lang="en-US" dirty="0" err="1"/>
              <a:t>uz</a:t>
            </a:r>
            <a:r>
              <a:rPr lang="en-US" dirty="0"/>
              <a:t> </a:t>
            </a:r>
            <a:r>
              <a:rPr lang="en-US" dirty="0" err="1"/>
              <a:t>dzīvību</a:t>
            </a:r>
            <a:r>
              <a:rPr lang="en-US" dirty="0"/>
              <a:t> pat </a:t>
            </a:r>
            <a:r>
              <a:rPr lang="en-US" dirty="0" err="1"/>
              <a:t>ierobežotā</a:t>
            </a:r>
            <a:r>
              <a:rPr lang="en-US" dirty="0"/>
              <a:t> </a:t>
            </a:r>
            <a:r>
              <a:rPr lang="en-US" dirty="0" err="1"/>
              <a:t>laika</a:t>
            </a:r>
            <a:r>
              <a:rPr lang="en-US" dirty="0"/>
              <a:t> </a:t>
            </a:r>
            <a:r>
              <a:rPr lang="en-US" dirty="0" err="1"/>
              <a:t>posmā</a:t>
            </a:r>
            <a:r>
              <a:rPr lang="en-US" dirty="0"/>
              <a:t> </a:t>
            </a:r>
            <a:r>
              <a:rPr lang="en-US" dirty="0" err="1"/>
              <a:t>nedrīkst</a:t>
            </a:r>
            <a:r>
              <a:rPr lang="en-US" dirty="0"/>
              <a:t> </a:t>
            </a:r>
            <a:r>
              <a:rPr lang="en-US" dirty="0" err="1"/>
              <a:t>kļūt</a:t>
            </a:r>
            <a:r>
              <a:rPr lang="en-US" dirty="0"/>
              <a:t> </a:t>
            </a:r>
            <a:r>
              <a:rPr lang="en-US" dirty="0" err="1"/>
              <a:t>atkarīgas</a:t>
            </a:r>
            <a:r>
              <a:rPr lang="en-US" dirty="0"/>
              <a:t> no </a:t>
            </a:r>
            <a:r>
              <a:rPr lang="en-US" dirty="0" err="1"/>
              <a:t>cita</a:t>
            </a:r>
            <a:r>
              <a:rPr lang="en-US" dirty="0"/>
              <a:t> </a:t>
            </a:r>
            <a:r>
              <a:rPr lang="en-US" dirty="0" err="1"/>
              <a:t>cilvēka</a:t>
            </a:r>
            <a:r>
              <a:rPr lang="en-US" dirty="0"/>
              <a:t> </a:t>
            </a:r>
            <a:r>
              <a:rPr lang="en-US" dirty="0" err="1"/>
              <a:t>brīva</a:t>
            </a:r>
            <a:r>
              <a:rPr lang="en-US" dirty="0"/>
              <a:t>, </a:t>
            </a:r>
            <a:r>
              <a:rPr lang="en-US" dirty="0" err="1"/>
              <a:t>beznosacījumu</a:t>
            </a:r>
            <a:r>
              <a:rPr lang="en-US" dirty="0"/>
              <a:t> </a:t>
            </a:r>
            <a:r>
              <a:rPr lang="en-US" dirty="0" err="1"/>
              <a:t>lēmuma</a:t>
            </a:r>
            <a:r>
              <a:rPr lang="en-US" dirty="0"/>
              <a:t> - pat tad ne, </a:t>
            </a:r>
            <a:r>
              <a:rPr lang="en-US" dirty="0" err="1"/>
              <a:t>ja</a:t>
            </a:r>
            <a:r>
              <a:rPr lang="en-US" dirty="0"/>
              <a:t> </a:t>
            </a:r>
            <a:r>
              <a:rPr lang="en-US" dirty="0" err="1"/>
              <a:t>šis</a:t>
            </a:r>
            <a:r>
              <a:rPr lang="en-US" dirty="0"/>
              <a:t> </a:t>
            </a:r>
            <a:r>
              <a:rPr lang="en-US" dirty="0" err="1"/>
              <a:t>cilvēks</a:t>
            </a:r>
            <a:r>
              <a:rPr lang="en-US" dirty="0"/>
              <a:t> </a:t>
            </a:r>
            <a:r>
              <a:rPr lang="en-US" dirty="0" err="1"/>
              <a:t>ir</a:t>
            </a:r>
            <a:r>
              <a:rPr lang="en-US" dirty="0"/>
              <a:t> </a:t>
            </a:r>
            <a:r>
              <a:rPr lang="en-US" dirty="0" err="1"/>
              <a:t>bērna</a:t>
            </a:r>
            <a:r>
              <a:rPr lang="en-US" dirty="0"/>
              <a:t> </a:t>
            </a:r>
            <a:r>
              <a:rPr lang="en-US" dirty="0" err="1"/>
              <a:t>māte</a:t>
            </a:r>
            <a:r>
              <a:rPr lang="en-US" dirty="0"/>
              <a:t>. </a:t>
            </a:r>
            <a:endParaRPr lang="en-US" dirty="0" smtClean="0">
              <a:effectLst/>
            </a:endParaRPr>
          </a:p>
          <a:p>
            <a:endParaRPr lang="en-US" dirty="0" smtClean="0"/>
          </a:p>
          <a:p>
            <a:endParaRPr lang="en-US" dirty="0" smtClean="0">
              <a:effectLst/>
            </a:endParaRPr>
          </a:p>
          <a:p>
            <a:endParaRPr lang="en-US" dirty="0"/>
          </a:p>
        </p:txBody>
      </p:sp>
    </p:spTree>
    <p:extLst>
      <p:ext uri="{BB962C8B-B14F-4D97-AF65-F5344CB8AC3E}">
        <p14:creationId xmlns:p14="http://schemas.microsoft.com/office/powerpoint/2010/main" val="1039795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r>
              <a:rPr lang="en-US" dirty="0" err="1" smtClean="0"/>
              <a:t>Pienākums</a:t>
            </a:r>
            <a:r>
              <a:rPr lang="en-US" dirty="0" smtClean="0"/>
              <a:t> </a:t>
            </a:r>
            <a:r>
              <a:rPr lang="en-US" dirty="0" err="1"/>
              <a:t>aizsargāt</a:t>
            </a:r>
            <a:r>
              <a:rPr lang="en-US" dirty="0"/>
              <a:t> (</a:t>
            </a:r>
            <a:r>
              <a:rPr lang="en-US" dirty="0" err="1"/>
              <a:t>nedzimušo</a:t>
            </a:r>
            <a:r>
              <a:rPr lang="en-US" dirty="0"/>
              <a:t> </a:t>
            </a:r>
            <a:r>
              <a:rPr lang="en-US" dirty="0" err="1"/>
              <a:t>bērnu</a:t>
            </a:r>
            <a:r>
              <a:rPr lang="en-US" dirty="0"/>
              <a:t> </a:t>
            </a:r>
            <a:r>
              <a:rPr lang="en-US" dirty="0" err="1"/>
              <a:t>dzīvību</a:t>
            </a:r>
            <a:r>
              <a:rPr lang="en-US" dirty="0"/>
              <a:t>) </a:t>
            </a:r>
            <a:r>
              <a:rPr lang="en-US" dirty="0" err="1"/>
              <a:t>turklāt</a:t>
            </a:r>
            <a:r>
              <a:rPr lang="en-US" dirty="0"/>
              <a:t> </a:t>
            </a:r>
            <a:r>
              <a:rPr lang="en-US" dirty="0" err="1"/>
              <a:t>uzliek</a:t>
            </a:r>
            <a:r>
              <a:rPr lang="en-US" dirty="0"/>
              <a:t> </a:t>
            </a:r>
            <a:r>
              <a:rPr lang="en-US" dirty="0" err="1"/>
              <a:t>valstij</a:t>
            </a:r>
            <a:r>
              <a:rPr lang="en-US" dirty="0"/>
              <a:t> par </a:t>
            </a:r>
            <a:r>
              <a:rPr lang="en-US" dirty="0" err="1"/>
              <a:t>pienākumu</a:t>
            </a:r>
            <a:r>
              <a:rPr lang="en-US" dirty="0"/>
              <a:t> </a:t>
            </a:r>
            <a:r>
              <a:rPr lang="en-US" dirty="0" err="1"/>
              <a:t>sabiedrībā</a:t>
            </a:r>
            <a:r>
              <a:rPr lang="en-US" dirty="0"/>
              <a:t> </a:t>
            </a:r>
            <a:r>
              <a:rPr lang="en-US" dirty="0" err="1"/>
              <a:t>saglabāt</a:t>
            </a:r>
            <a:r>
              <a:rPr lang="en-US" dirty="0"/>
              <a:t> un </a:t>
            </a:r>
            <a:r>
              <a:rPr lang="en-US" dirty="0" err="1"/>
              <a:t>iedzīvināt</a:t>
            </a:r>
            <a:r>
              <a:rPr lang="en-US" dirty="0"/>
              <a:t> </a:t>
            </a:r>
            <a:r>
              <a:rPr lang="en-US" dirty="0" err="1"/>
              <a:t>apziņu</a:t>
            </a:r>
            <a:r>
              <a:rPr lang="en-US" dirty="0"/>
              <a:t> par </a:t>
            </a:r>
            <a:r>
              <a:rPr lang="en-US" dirty="0" err="1"/>
              <a:t>šīm</a:t>
            </a:r>
            <a:r>
              <a:rPr lang="en-US" dirty="0"/>
              <a:t> </a:t>
            </a:r>
            <a:r>
              <a:rPr lang="en-US" dirty="0" err="1"/>
              <a:t>nedzimušā</a:t>
            </a:r>
            <a:r>
              <a:rPr lang="en-US" dirty="0"/>
              <a:t> </a:t>
            </a:r>
            <a:r>
              <a:rPr lang="en-US" dirty="0" err="1"/>
              <a:t>bērna</a:t>
            </a:r>
            <a:r>
              <a:rPr lang="en-US" dirty="0"/>
              <a:t> </a:t>
            </a:r>
            <a:r>
              <a:rPr lang="en-US" dirty="0" err="1"/>
              <a:t>tiesībām</a:t>
            </a:r>
            <a:r>
              <a:rPr lang="en-US" dirty="0"/>
              <a:t>.</a:t>
            </a:r>
            <a:endParaRPr lang="en-US" dirty="0">
              <a:effectLst/>
            </a:endParaRPr>
          </a:p>
        </p:txBody>
      </p:sp>
    </p:spTree>
    <p:extLst>
      <p:ext uri="{BB962C8B-B14F-4D97-AF65-F5344CB8AC3E}">
        <p14:creationId xmlns:p14="http://schemas.microsoft.com/office/powerpoint/2010/main" val="919349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Eiropas</a:t>
            </a:r>
            <a:r>
              <a:rPr lang="en-US" dirty="0" smtClean="0"/>
              <a:t> </a:t>
            </a:r>
            <a:r>
              <a:rPr lang="en-US" dirty="0" err="1" smtClean="0"/>
              <a:t>Cilvēktiesību</a:t>
            </a:r>
            <a:r>
              <a:rPr lang="en-US" dirty="0" smtClean="0"/>
              <a:t> </a:t>
            </a:r>
            <a:r>
              <a:rPr lang="en-US" dirty="0" err="1" smtClean="0"/>
              <a:t>tiesas</a:t>
            </a:r>
            <a:r>
              <a:rPr lang="en-US" dirty="0" smtClean="0"/>
              <a:t> </a:t>
            </a:r>
            <a:r>
              <a:rPr lang="en-US" dirty="0" err="1" smtClean="0"/>
              <a:t>prakse</a:t>
            </a:r>
            <a:endParaRPr lang="en-US" dirty="0"/>
          </a:p>
        </p:txBody>
      </p:sp>
      <p:sp>
        <p:nvSpPr>
          <p:cNvPr id="3" name="Content Placeholder 2"/>
          <p:cNvSpPr>
            <a:spLocks noGrp="1"/>
          </p:cNvSpPr>
          <p:nvPr>
            <p:ph idx="1"/>
          </p:nvPr>
        </p:nvSpPr>
        <p:spPr/>
        <p:txBody>
          <a:bodyPr>
            <a:normAutofit fontScale="92500" lnSpcReduction="20000"/>
          </a:bodyPr>
          <a:lstStyle/>
          <a:p>
            <a:r>
              <a:rPr lang="lv-LV" dirty="0" smtClean="0"/>
              <a:t>ECT prakse – neviennozīmīga:</a:t>
            </a:r>
          </a:p>
          <a:p>
            <a:pPr marL="0" indent="0">
              <a:buNone/>
            </a:pPr>
            <a:r>
              <a:rPr lang="lv-LV" dirty="0" smtClean="0"/>
              <a:t>Tiesību uz dzīvību rašanās sākums – katras valsts kompetence (ECT lēmums Herc v. Norway 17004/90. 19.05.1992). Iesniedzējs uzskatīja, ka valsts, atļaujot viņa kopdzīvotājai pārtraukt grūtniecību, pārkāpusi nedzimuša bērna tiesības uz dzīvību, pārkāpjot Konvencijas 2. pantu.</a:t>
            </a:r>
          </a:p>
          <a:p>
            <a:pPr marL="0" indent="0">
              <a:buNone/>
            </a:pPr>
            <a:endParaRPr lang="lv-LV" dirty="0" smtClean="0"/>
          </a:p>
          <a:p>
            <a:pPr marL="0" indent="0">
              <a:buNone/>
            </a:pPr>
            <a:r>
              <a:rPr lang="lv-LV" dirty="0" smtClean="0"/>
              <a:t>ECT šo jautājumu vērtē no Konvencijas 8. panta (tiesības uz privāto un ģimenes dzīvi) prizmas, pieļaujot šo tiesību ierobežojumus.</a:t>
            </a:r>
            <a:endParaRPr lang="lv-LV" dirty="0"/>
          </a:p>
        </p:txBody>
      </p:sp>
    </p:spTree>
    <p:extLst>
      <p:ext uri="{BB962C8B-B14F-4D97-AF65-F5344CB8AC3E}">
        <p14:creationId xmlns:p14="http://schemas.microsoft.com/office/powerpoint/2010/main" val="299034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Tiesību</a:t>
            </a:r>
            <a:r>
              <a:rPr lang="en-US" dirty="0" smtClean="0"/>
              <a:t> </a:t>
            </a:r>
            <a:r>
              <a:rPr lang="en-US" dirty="0" err="1" smtClean="0"/>
              <a:t>uz</a:t>
            </a:r>
            <a:r>
              <a:rPr lang="en-US" dirty="0" smtClean="0"/>
              <a:t> </a:t>
            </a:r>
            <a:r>
              <a:rPr lang="en-US" dirty="0" err="1" smtClean="0"/>
              <a:t>dzīvību</a:t>
            </a:r>
            <a:r>
              <a:rPr lang="en-US" dirty="0" smtClean="0"/>
              <a:t> </a:t>
            </a:r>
            <a:r>
              <a:rPr lang="en-US" dirty="0" err="1" smtClean="0"/>
              <a:t>saturs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Fundamentālas</a:t>
            </a:r>
            <a:r>
              <a:rPr lang="en-US" dirty="0" smtClean="0"/>
              <a:t> </a:t>
            </a:r>
            <a:r>
              <a:rPr lang="en-US" dirty="0" err="1" smtClean="0"/>
              <a:t>dabiskas</a:t>
            </a:r>
            <a:r>
              <a:rPr lang="en-US" dirty="0" smtClean="0"/>
              <a:t> </a:t>
            </a:r>
            <a:r>
              <a:rPr lang="en-US" dirty="0" err="1" smtClean="0"/>
              <a:t>tiesības</a:t>
            </a:r>
            <a:r>
              <a:rPr lang="en-US" dirty="0" smtClean="0"/>
              <a:t>, </a:t>
            </a:r>
            <a:r>
              <a:rPr lang="en-US" dirty="0" err="1" smtClean="0"/>
              <a:t>kuras</a:t>
            </a:r>
            <a:r>
              <a:rPr lang="en-US" dirty="0" smtClean="0"/>
              <a:t> </a:t>
            </a:r>
            <a:r>
              <a:rPr lang="en-US" dirty="0" err="1" smtClean="0"/>
              <a:t>eksistē</a:t>
            </a:r>
            <a:r>
              <a:rPr lang="en-US" dirty="0" smtClean="0"/>
              <a:t> </a:t>
            </a:r>
            <a:r>
              <a:rPr lang="en-US" dirty="0" err="1" smtClean="0"/>
              <a:t>neatkarīgi</a:t>
            </a:r>
            <a:r>
              <a:rPr lang="en-US" dirty="0" smtClean="0"/>
              <a:t> no </a:t>
            </a:r>
            <a:r>
              <a:rPr lang="en-US" dirty="0" err="1" smtClean="0"/>
              <a:t>tā</a:t>
            </a:r>
            <a:r>
              <a:rPr lang="en-US" dirty="0" smtClean="0"/>
              <a:t> </a:t>
            </a:r>
            <a:r>
              <a:rPr lang="en-US" dirty="0" err="1" smtClean="0"/>
              <a:t>vai</a:t>
            </a:r>
            <a:r>
              <a:rPr lang="en-US" dirty="0" smtClean="0"/>
              <a:t> </a:t>
            </a:r>
            <a:r>
              <a:rPr lang="en-US" dirty="0" err="1" smtClean="0"/>
              <a:t>tās</a:t>
            </a:r>
            <a:r>
              <a:rPr lang="en-US" dirty="0" smtClean="0"/>
              <a:t> </a:t>
            </a:r>
            <a:r>
              <a:rPr lang="en-US" dirty="0" err="1" smtClean="0"/>
              <a:t>atzīsts</a:t>
            </a:r>
            <a:r>
              <a:rPr lang="en-US" dirty="0" smtClean="0"/>
              <a:t> </a:t>
            </a:r>
            <a:r>
              <a:rPr lang="en-US" dirty="0" err="1" smtClean="0"/>
              <a:t>valsts</a:t>
            </a:r>
            <a:r>
              <a:rPr lang="en-US" dirty="0" smtClean="0"/>
              <a:t> </a:t>
            </a:r>
            <a:r>
              <a:rPr lang="en-US" dirty="0" err="1" smtClean="0"/>
              <a:t>vai</a:t>
            </a:r>
            <a:r>
              <a:rPr lang="en-US" dirty="0" smtClean="0"/>
              <a:t> </a:t>
            </a:r>
            <a:r>
              <a:rPr lang="en-US" dirty="0" err="1" smtClean="0"/>
              <a:t>nē</a:t>
            </a:r>
            <a:r>
              <a:rPr lang="en-US" dirty="0" smtClean="0"/>
              <a:t>. </a:t>
            </a:r>
            <a:r>
              <a:rPr lang="en-US" dirty="0" err="1" smtClean="0"/>
              <a:t>Demokrātiska</a:t>
            </a:r>
            <a:r>
              <a:rPr lang="en-US" dirty="0" smtClean="0"/>
              <a:t> </a:t>
            </a:r>
            <a:r>
              <a:rPr lang="en-US" dirty="0" err="1" smtClean="0"/>
              <a:t>tiesiska</a:t>
            </a:r>
            <a:r>
              <a:rPr lang="en-US" dirty="0" smtClean="0"/>
              <a:t> </a:t>
            </a:r>
            <a:r>
              <a:rPr lang="en-US" dirty="0" err="1" smtClean="0"/>
              <a:t>valsts</a:t>
            </a:r>
            <a:r>
              <a:rPr lang="en-US" dirty="0" smtClean="0"/>
              <a:t> </a:t>
            </a:r>
            <a:r>
              <a:rPr lang="en-US" dirty="0" err="1" smtClean="0"/>
              <a:t>vadās</a:t>
            </a:r>
            <a:r>
              <a:rPr lang="en-US" dirty="0" smtClean="0"/>
              <a:t> no </a:t>
            </a:r>
            <a:r>
              <a:rPr lang="en-US" dirty="0" err="1" smtClean="0"/>
              <a:t>dabiskajām</a:t>
            </a:r>
            <a:r>
              <a:rPr lang="en-US" dirty="0" smtClean="0"/>
              <a:t> </a:t>
            </a:r>
            <a:r>
              <a:rPr lang="en-US" dirty="0" err="1" smtClean="0"/>
              <a:t>tiesībām</a:t>
            </a:r>
            <a:endParaRPr lang="en-US" dirty="0" smtClean="0"/>
          </a:p>
          <a:p>
            <a:r>
              <a:rPr lang="en-US" dirty="0" err="1" smtClean="0"/>
              <a:t>Tiesības</a:t>
            </a:r>
            <a:r>
              <a:rPr lang="en-US" dirty="0" smtClean="0"/>
              <a:t> </a:t>
            </a:r>
            <a:r>
              <a:rPr lang="en-US" dirty="0" err="1" smtClean="0"/>
              <a:t>uz</a:t>
            </a:r>
            <a:r>
              <a:rPr lang="en-US" dirty="0" smtClean="0"/>
              <a:t> </a:t>
            </a:r>
            <a:r>
              <a:rPr lang="en-US" dirty="0" err="1" smtClean="0"/>
              <a:t>dzīvību</a:t>
            </a:r>
            <a:r>
              <a:rPr lang="en-US" dirty="0" smtClean="0"/>
              <a:t> – </a:t>
            </a:r>
            <a:r>
              <a:rPr lang="en-US" dirty="0" err="1" smtClean="0"/>
              <a:t>absolūtas</a:t>
            </a:r>
            <a:r>
              <a:rPr lang="en-US" dirty="0" smtClean="0"/>
              <a:t>, </a:t>
            </a:r>
            <a:r>
              <a:rPr lang="en-US" dirty="0" err="1" smtClean="0"/>
              <a:t>neatsavināmas</a:t>
            </a:r>
            <a:r>
              <a:rPr lang="en-US" dirty="0" smtClean="0"/>
              <a:t>, </a:t>
            </a:r>
            <a:r>
              <a:rPr lang="en-US" dirty="0" err="1" smtClean="0"/>
              <a:t>neatņemamas</a:t>
            </a:r>
            <a:r>
              <a:rPr lang="en-US" dirty="0" smtClean="0"/>
              <a:t>. </a:t>
            </a:r>
            <a:r>
              <a:rPr lang="en-US" dirty="0" err="1" smtClean="0"/>
              <a:t>Visaugstākā</a:t>
            </a:r>
            <a:r>
              <a:rPr lang="en-US" dirty="0" smtClean="0"/>
              <a:t> </a:t>
            </a:r>
            <a:r>
              <a:rPr lang="en-US" dirty="0" err="1" smtClean="0"/>
              <a:t>vērtība</a:t>
            </a:r>
            <a:r>
              <a:rPr lang="en-US" dirty="0" smtClean="0"/>
              <a:t>, </a:t>
            </a:r>
            <a:r>
              <a:rPr lang="en-US" dirty="0" err="1" smtClean="0"/>
              <a:t>jo</a:t>
            </a:r>
            <a:r>
              <a:rPr lang="en-US" dirty="0" smtClean="0"/>
              <a:t> </a:t>
            </a:r>
            <a:r>
              <a:rPr lang="en-US" dirty="0" err="1" smtClean="0"/>
              <a:t>bez</a:t>
            </a:r>
            <a:r>
              <a:rPr lang="en-US" dirty="0" smtClean="0"/>
              <a:t> </a:t>
            </a:r>
            <a:r>
              <a:rPr lang="en-US" dirty="0" err="1" smtClean="0"/>
              <a:t>dzīvības</a:t>
            </a:r>
            <a:r>
              <a:rPr lang="en-US" dirty="0" smtClean="0"/>
              <a:t> </a:t>
            </a:r>
            <a:r>
              <a:rPr lang="en-US" dirty="0" err="1" smtClean="0"/>
              <a:t>nav</a:t>
            </a:r>
            <a:r>
              <a:rPr lang="en-US" dirty="0" smtClean="0"/>
              <a:t> </a:t>
            </a:r>
            <a:r>
              <a:rPr lang="en-US" dirty="0" err="1" smtClean="0"/>
              <a:t>jēgas</a:t>
            </a:r>
            <a:r>
              <a:rPr lang="en-US" dirty="0" smtClean="0"/>
              <a:t> </a:t>
            </a:r>
            <a:r>
              <a:rPr lang="en-US" dirty="0" err="1" smtClean="0"/>
              <a:t>citām</a:t>
            </a:r>
            <a:r>
              <a:rPr lang="en-US" dirty="0" smtClean="0"/>
              <a:t> </a:t>
            </a:r>
            <a:r>
              <a:rPr lang="en-US" dirty="0" err="1" smtClean="0"/>
              <a:t>cilvēktiesībām</a:t>
            </a:r>
            <a:endParaRPr lang="en-US" dirty="0" smtClean="0"/>
          </a:p>
          <a:p>
            <a:r>
              <a:rPr lang="en-US" dirty="0" err="1" smtClean="0"/>
              <a:t>Nav</a:t>
            </a:r>
            <a:r>
              <a:rPr lang="en-US" dirty="0" smtClean="0"/>
              <a:t> </a:t>
            </a:r>
            <a:r>
              <a:rPr lang="en-US" dirty="0" err="1" smtClean="0"/>
              <a:t>pakļautas</a:t>
            </a:r>
            <a:r>
              <a:rPr lang="en-US" dirty="0" smtClean="0"/>
              <a:t> </a:t>
            </a:r>
            <a:r>
              <a:rPr lang="en-US" dirty="0" err="1" smtClean="0"/>
              <a:t>nekādiem</a:t>
            </a:r>
            <a:r>
              <a:rPr lang="en-US" dirty="0" smtClean="0"/>
              <a:t> </a:t>
            </a:r>
            <a:r>
              <a:rPr lang="en-US" dirty="0" err="1" smtClean="0"/>
              <a:t>ierobežojumiem</a:t>
            </a:r>
            <a:r>
              <a:rPr lang="en-US" dirty="0" smtClean="0"/>
              <a:t> (</a:t>
            </a:r>
            <a:r>
              <a:rPr lang="en-US" dirty="0" err="1" smtClean="0"/>
              <a:t>Eiropas</a:t>
            </a:r>
            <a:r>
              <a:rPr lang="en-US" dirty="0" smtClean="0"/>
              <a:t> </a:t>
            </a:r>
            <a:r>
              <a:rPr lang="en-US" dirty="0" err="1" smtClean="0"/>
              <a:t>Cilvēka</a:t>
            </a:r>
            <a:r>
              <a:rPr lang="en-US" dirty="0" smtClean="0"/>
              <a:t> </a:t>
            </a:r>
            <a:r>
              <a:rPr lang="en-US" dirty="0" err="1" smtClean="0"/>
              <a:t>tiesību</a:t>
            </a:r>
            <a:r>
              <a:rPr lang="en-US" dirty="0" smtClean="0"/>
              <a:t> un </a:t>
            </a:r>
            <a:r>
              <a:rPr lang="en-US" dirty="0" err="1" smtClean="0"/>
              <a:t>pamatbrīvību</a:t>
            </a:r>
            <a:r>
              <a:rPr lang="en-US" dirty="0" smtClean="0"/>
              <a:t> </a:t>
            </a:r>
            <a:r>
              <a:rPr lang="en-US" dirty="0" err="1" smtClean="0"/>
              <a:t>aizsardzības</a:t>
            </a:r>
            <a:r>
              <a:rPr lang="en-US" dirty="0" smtClean="0"/>
              <a:t> </a:t>
            </a:r>
            <a:r>
              <a:rPr lang="en-US" dirty="0" err="1" smtClean="0"/>
              <a:t>konvencijas</a:t>
            </a:r>
            <a:r>
              <a:rPr lang="en-US" dirty="0" smtClean="0"/>
              <a:t> 15.p. – </a:t>
            </a:r>
            <a:r>
              <a:rPr lang="en-US" dirty="0" err="1" smtClean="0"/>
              <a:t>izņēmuma</a:t>
            </a:r>
            <a:r>
              <a:rPr lang="en-US" dirty="0" smtClean="0"/>
              <a:t> </a:t>
            </a:r>
            <a:r>
              <a:rPr lang="en-US" dirty="0" err="1" smtClean="0"/>
              <a:t>stāvokļa</a:t>
            </a:r>
            <a:r>
              <a:rPr lang="en-US" dirty="0" smtClean="0"/>
              <a:t> </a:t>
            </a:r>
            <a:r>
              <a:rPr lang="en-US" dirty="0" err="1" smtClean="0"/>
              <a:t>laikā</a:t>
            </a:r>
            <a:r>
              <a:rPr lang="en-US" dirty="0" smtClean="0"/>
              <a:t> </a:t>
            </a:r>
            <a:r>
              <a:rPr lang="en-US" dirty="0" err="1" smtClean="0"/>
              <a:t>nedrīkst</a:t>
            </a:r>
            <a:r>
              <a:rPr lang="en-US" dirty="0" smtClean="0"/>
              <a:t> </a:t>
            </a:r>
            <a:r>
              <a:rPr lang="en-US" dirty="0" err="1" smtClean="0"/>
              <a:t>būt</a:t>
            </a:r>
            <a:r>
              <a:rPr lang="en-US" dirty="0" smtClean="0"/>
              <a:t> </a:t>
            </a:r>
            <a:r>
              <a:rPr lang="en-US" dirty="0" err="1" smtClean="0"/>
              <a:t>atkāpju</a:t>
            </a:r>
            <a:r>
              <a:rPr lang="en-US" dirty="0" smtClean="0"/>
              <a:t> no 2.p. </a:t>
            </a:r>
            <a:r>
              <a:rPr lang="en-US" dirty="0" err="1" smtClean="0"/>
              <a:t>nosacījumiem</a:t>
            </a:r>
            <a:r>
              <a:rPr lang="en-US" dirty="0" smtClean="0"/>
              <a:t>, </a:t>
            </a:r>
            <a:r>
              <a:rPr lang="en-US" dirty="0" err="1" smtClean="0"/>
              <a:t>izņemot</a:t>
            </a:r>
            <a:r>
              <a:rPr lang="en-US" dirty="0" smtClean="0"/>
              <a:t> </a:t>
            </a:r>
            <a:r>
              <a:rPr lang="en-US" dirty="0" err="1" smtClean="0"/>
              <a:t>attiecībā</a:t>
            </a:r>
            <a:r>
              <a:rPr lang="en-US" dirty="0" smtClean="0"/>
              <a:t> </a:t>
            </a:r>
            <a:r>
              <a:rPr lang="en-US" dirty="0" err="1" smtClean="0"/>
              <a:t>uz</a:t>
            </a:r>
            <a:r>
              <a:rPr lang="en-US" dirty="0" smtClean="0"/>
              <a:t> </a:t>
            </a:r>
            <a:r>
              <a:rPr lang="en-US" dirty="0" err="1" smtClean="0"/>
              <a:t>nāves</a:t>
            </a:r>
            <a:r>
              <a:rPr lang="en-US" dirty="0" smtClean="0"/>
              <a:t> </a:t>
            </a:r>
            <a:r>
              <a:rPr lang="en-US" dirty="0" err="1" smtClean="0"/>
              <a:t>gadījumiem</a:t>
            </a:r>
            <a:r>
              <a:rPr lang="en-US" dirty="0" smtClean="0"/>
              <a:t> </a:t>
            </a:r>
            <a:r>
              <a:rPr lang="en-US" dirty="0" err="1" smtClean="0"/>
              <a:t>likumīgas</a:t>
            </a:r>
            <a:r>
              <a:rPr lang="en-US" dirty="0" smtClean="0"/>
              <a:t> </a:t>
            </a:r>
            <a:r>
              <a:rPr lang="en-US" dirty="0" err="1" smtClean="0"/>
              <a:t>kara</a:t>
            </a:r>
            <a:r>
              <a:rPr lang="en-US" dirty="0" smtClean="0"/>
              <a:t> </a:t>
            </a:r>
            <a:r>
              <a:rPr lang="en-US" dirty="0" err="1" smtClean="0"/>
              <a:t>darbības</a:t>
            </a:r>
            <a:r>
              <a:rPr lang="en-US" dirty="0" smtClean="0"/>
              <a:t> </a:t>
            </a:r>
            <a:r>
              <a:rPr lang="en-US" dirty="0" err="1" smtClean="0"/>
              <a:t>rezultātā</a:t>
            </a:r>
            <a:r>
              <a:rPr lang="en-US" dirty="0" smtClean="0"/>
              <a:t>)</a:t>
            </a:r>
          </a:p>
          <a:p>
            <a:r>
              <a:rPr lang="en-US" dirty="0" err="1" smtClean="0"/>
              <a:t>Nevar</a:t>
            </a:r>
            <a:r>
              <a:rPr lang="en-US" dirty="0" smtClean="0"/>
              <a:t> </a:t>
            </a:r>
            <a:r>
              <a:rPr lang="en-US" dirty="0" err="1" smtClean="0"/>
              <a:t>ierobežot</a:t>
            </a:r>
            <a:r>
              <a:rPr lang="en-US" dirty="0" smtClean="0"/>
              <a:t> </a:t>
            </a:r>
            <a:r>
              <a:rPr lang="en-US" dirty="0" err="1" smtClean="0"/>
              <a:t>arī</a:t>
            </a:r>
            <a:r>
              <a:rPr lang="en-US" dirty="0" smtClean="0"/>
              <a:t> </a:t>
            </a:r>
            <a:r>
              <a:rPr lang="en-US" dirty="0" err="1" smtClean="0"/>
              <a:t>pēc</a:t>
            </a:r>
            <a:r>
              <a:rPr lang="en-US" dirty="0" smtClean="0"/>
              <a:t> </a:t>
            </a:r>
            <a:r>
              <a:rPr lang="en-US" dirty="0" err="1" smtClean="0"/>
              <a:t>Satversmes</a:t>
            </a:r>
            <a:r>
              <a:rPr lang="en-US" dirty="0" smtClean="0"/>
              <a:t> 116. </a:t>
            </a:r>
            <a:r>
              <a:rPr lang="en-US" dirty="0" err="1" smtClean="0"/>
              <a:t>panta</a:t>
            </a:r>
            <a:r>
              <a:rPr lang="en-US" dirty="0" smtClean="0"/>
              <a:t>.</a:t>
            </a:r>
          </a:p>
          <a:p>
            <a:r>
              <a:rPr lang="en-US" dirty="0" err="1" smtClean="0"/>
              <a:t>Valstij</a:t>
            </a:r>
            <a:r>
              <a:rPr lang="en-US" dirty="0" smtClean="0"/>
              <a:t> </a:t>
            </a:r>
            <a:r>
              <a:rPr lang="en-US" dirty="0" err="1" smtClean="0"/>
              <a:t>ir</a:t>
            </a:r>
            <a:r>
              <a:rPr lang="en-US" dirty="0" smtClean="0"/>
              <a:t> </a:t>
            </a:r>
            <a:r>
              <a:rPr lang="en-US" dirty="0" err="1" smtClean="0"/>
              <a:t>pienākums</a:t>
            </a:r>
            <a:r>
              <a:rPr lang="en-US" dirty="0" smtClean="0"/>
              <a:t> ne </a:t>
            </a:r>
            <a:r>
              <a:rPr lang="en-US" dirty="0" err="1" smtClean="0"/>
              <a:t>tikai</a:t>
            </a:r>
            <a:r>
              <a:rPr lang="en-US" dirty="0" smtClean="0"/>
              <a:t> </a:t>
            </a:r>
            <a:r>
              <a:rPr lang="en-US" dirty="0" err="1" smtClean="0"/>
              <a:t>atturēties</a:t>
            </a:r>
            <a:r>
              <a:rPr lang="en-US" dirty="0" smtClean="0"/>
              <a:t> no </a:t>
            </a:r>
            <a:r>
              <a:rPr lang="en-US" dirty="0" err="1" smtClean="0"/>
              <a:t>tīšas</a:t>
            </a:r>
            <a:r>
              <a:rPr lang="en-US" dirty="0" smtClean="0"/>
              <a:t> un </a:t>
            </a:r>
            <a:r>
              <a:rPr lang="en-US" dirty="0" err="1" smtClean="0"/>
              <a:t>prettiesiskas</a:t>
            </a:r>
            <a:r>
              <a:rPr lang="en-US" dirty="0" smtClean="0"/>
              <a:t> </a:t>
            </a:r>
            <a:r>
              <a:rPr lang="en-US" dirty="0" err="1" smtClean="0"/>
              <a:t>dzīvības</a:t>
            </a:r>
            <a:r>
              <a:rPr lang="en-US" dirty="0" smtClean="0"/>
              <a:t> </a:t>
            </a:r>
            <a:r>
              <a:rPr lang="en-US" dirty="0" err="1" smtClean="0"/>
              <a:t>atņemšanas</a:t>
            </a:r>
            <a:r>
              <a:rPr lang="en-US" dirty="0" smtClean="0"/>
              <a:t>, bet </a:t>
            </a:r>
            <a:r>
              <a:rPr lang="en-US" dirty="0" err="1" smtClean="0"/>
              <a:t>arī</a:t>
            </a:r>
            <a:r>
              <a:rPr lang="en-US" dirty="0" smtClean="0"/>
              <a:t> </a:t>
            </a:r>
            <a:r>
              <a:rPr lang="en-US" dirty="0" err="1" smtClean="0"/>
              <a:t>veikt</a:t>
            </a:r>
            <a:r>
              <a:rPr lang="en-US" dirty="0" smtClean="0"/>
              <a:t> </a:t>
            </a:r>
            <a:r>
              <a:rPr lang="en-US" dirty="0" err="1" smtClean="0"/>
              <a:t>nepieciešamos</a:t>
            </a:r>
            <a:r>
              <a:rPr lang="en-US" dirty="0" smtClean="0"/>
              <a:t> </a:t>
            </a:r>
            <a:r>
              <a:rPr lang="en-US" dirty="0" err="1" smtClean="0"/>
              <a:t>pasākumus</a:t>
            </a:r>
            <a:r>
              <a:rPr lang="en-US" dirty="0" smtClean="0"/>
              <a:t> </a:t>
            </a:r>
            <a:r>
              <a:rPr lang="en-US" dirty="0" err="1" smtClean="0"/>
              <a:t>dzīvības</a:t>
            </a:r>
            <a:r>
              <a:rPr lang="en-US" dirty="0" smtClean="0"/>
              <a:t> </a:t>
            </a:r>
            <a:r>
              <a:rPr lang="en-US" dirty="0" err="1" smtClean="0"/>
              <a:t>garantēšanai</a:t>
            </a:r>
            <a:r>
              <a:rPr lang="en-US" dirty="0" smtClean="0"/>
              <a:t> </a:t>
            </a:r>
          </a:p>
        </p:txBody>
      </p:sp>
    </p:spTree>
    <p:extLst>
      <p:ext uri="{BB962C8B-B14F-4D97-AF65-F5344CB8AC3E}">
        <p14:creationId xmlns:p14="http://schemas.microsoft.com/office/powerpoint/2010/main" val="3891529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Tiesību</a:t>
            </a:r>
            <a:r>
              <a:rPr lang="en-US" dirty="0" smtClean="0"/>
              <a:t> </a:t>
            </a:r>
            <a:r>
              <a:rPr lang="en-US" dirty="0" err="1" smtClean="0"/>
              <a:t>uz</a:t>
            </a:r>
            <a:r>
              <a:rPr lang="en-US" dirty="0" smtClean="0"/>
              <a:t> </a:t>
            </a:r>
            <a:r>
              <a:rPr lang="en-US" dirty="0" err="1" smtClean="0"/>
              <a:t>dzīvību</a:t>
            </a:r>
            <a:r>
              <a:rPr lang="en-US" dirty="0" smtClean="0"/>
              <a:t> </a:t>
            </a:r>
            <a:r>
              <a:rPr lang="en-US" dirty="0" err="1" smtClean="0"/>
              <a:t>subjekts</a:t>
            </a:r>
            <a:endParaRPr lang="en-US" dirty="0"/>
          </a:p>
        </p:txBody>
      </p:sp>
      <p:sp>
        <p:nvSpPr>
          <p:cNvPr id="3" name="Content Placeholder 2"/>
          <p:cNvSpPr>
            <a:spLocks noGrp="1"/>
          </p:cNvSpPr>
          <p:nvPr>
            <p:ph idx="1"/>
          </p:nvPr>
        </p:nvSpPr>
        <p:spPr/>
        <p:txBody>
          <a:bodyPr/>
          <a:lstStyle/>
          <a:p>
            <a:r>
              <a:rPr lang="en-US" dirty="0" err="1" smtClean="0"/>
              <a:t>Ikviens</a:t>
            </a:r>
            <a:r>
              <a:rPr lang="en-US" dirty="0" smtClean="0"/>
              <a:t> – </a:t>
            </a:r>
            <a:r>
              <a:rPr lang="en-US" dirty="0" err="1" smtClean="0"/>
              <a:t>fiziska</a:t>
            </a:r>
            <a:r>
              <a:rPr lang="en-US" dirty="0" smtClean="0"/>
              <a:t> persona</a:t>
            </a:r>
          </a:p>
          <a:p>
            <a:r>
              <a:rPr lang="en-US" dirty="0" err="1" smtClean="0"/>
              <a:t>Tiesību</a:t>
            </a:r>
            <a:r>
              <a:rPr lang="en-US" dirty="0" smtClean="0"/>
              <a:t> </a:t>
            </a:r>
            <a:r>
              <a:rPr lang="en-US" dirty="0" err="1" smtClean="0"/>
              <a:t>uz</a:t>
            </a:r>
            <a:r>
              <a:rPr lang="en-US" dirty="0" smtClean="0"/>
              <a:t> </a:t>
            </a:r>
            <a:r>
              <a:rPr lang="en-US" dirty="0" err="1" smtClean="0"/>
              <a:t>dzīvību</a:t>
            </a:r>
            <a:r>
              <a:rPr lang="en-US" dirty="0" smtClean="0"/>
              <a:t> </a:t>
            </a:r>
            <a:r>
              <a:rPr lang="en-US" dirty="0" err="1" smtClean="0"/>
              <a:t>rašanās</a:t>
            </a:r>
            <a:r>
              <a:rPr lang="en-US" dirty="0" smtClean="0"/>
              <a:t> </a:t>
            </a:r>
            <a:r>
              <a:rPr lang="en-US" dirty="0" err="1" smtClean="0"/>
              <a:t>brīdis</a:t>
            </a:r>
            <a:r>
              <a:rPr lang="en-US" dirty="0" smtClean="0"/>
              <a:t> – </a:t>
            </a:r>
            <a:r>
              <a:rPr lang="en-US" dirty="0" err="1" smtClean="0"/>
              <a:t>cilvēks</a:t>
            </a:r>
            <a:r>
              <a:rPr lang="en-US" dirty="0" smtClean="0"/>
              <a:t> </a:t>
            </a:r>
            <a:r>
              <a:rPr lang="en-US" dirty="0" err="1" smtClean="0"/>
              <a:t>rodas</a:t>
            </a:r>
            <a:r>
              <a:rPr lang="en-US" dirty="0" smtClean="0"/>
              <a:t> </a:t>
            </a:r>
            <a:r>
              <a:rPr lang="en-US" dirty="0" err="1" smtClean="0"/>
              <a:t>vispirms</a:t>
            </a:r>
            <a:r>
              <a:rPr lang="en-US" dirty="0" smtClean="0"/>
              <a:t> </a:t>
            </a:r>
            <a:r>
              <a:rPr lang="en-US" dirty="0" err="1" smtClean="0"/>
              <a:t>bioloģiski</a:t>
            </a:r>
            <a:r>
              <a:rPr lang="en-US" dirty="0" smtClean="0"/>
              <a:t> un </a:t>
            </a:r>
            <a:r>
              <a:rPr lang="en-US" dirty="0" err="1" smtClean="0"/>
              <a:t>tikai</a:t>
            </a:r>
            <a:r>
              <a:rPr lang="en-US" dirty="0" smtClean="0"/>
              <a:t> </a:t>
            </a:r>
            <a:r>
              <a:rPr lang="en-US" dirty="0" err="1" smtClean="0"/>
              <a:t>pēc</a:t>
            </a:r>
            <a:r>
              <a:rPr lang="en-US" dirty="0" smtClean="0"/>
              <a:t> tam </a:t>
            </a:r>
            <a:r>
              <a:rPr lang="en-US" dirty="0" err="1" smtClean="0"/>
              <a:t>sociāli</a:t>
            </a:r>
            <a:r>
              <a:rPr lang="en-US" dirty="0" smtClean="0"/>
              <a:t>. </a:t>
            </a:r>
            <a:r>
              <a:rPr lang="en-US" dirty="0" err="1" smtClean="0"/>
              <a:t>Ar</a:t>
            </a:r>
            <a:r>
              <a:rPr lang="en-US" dirty="0" smtClean="0"/>
              <a:t> </a:t>
            </a:r>
            <a:r>
              <a:rPr lang="en-US" dirty="0" err="1" smtClean="0"/>
              <a:t>zinātnes</a:t>
            </a:r>
            <a:r>
              <a:rPr lang="en-US" dirty="0" smtClean="0"/>
              <a:t> </a:t>
            </a:r>
            <a:r>
              <a:rPr lang="en-US" dirty="0" err="1" smtClean="0"/>
              <a:t>atzinumiem</a:t>
            </a:r>
            <a:r>
              <a:rPr lang="en-US" dirty="0" smtClean="0"/>
              <a:t> </a:t>
            </a:r>
            <a:r>
              <a:rPr lang="en-US" dirty="0" err="1" smtClean="0"/>
              <a:t>ir</a:t>
            </a:r>
            <a:r>
              <a:rPr lang="en-US" dirty="0" smtClean="0"/>
              <a:t> </a:t>
            </a:r>
            <a:r>
              <a:rPr lang="en-US" dirty="0" err="1" smtClean="0"/>
              <a:t>pierādīts</a:t>
            </a:r>
            <a:r>
              <a:rPr lang="en-US" dirty="0" smtClean="0"/>
              <a:t>, </a:t>
            </a:r>
            <a:r>
              <a:rPr lang="en-US" dirty="0" err="1" smtClean="0"/>
              <a:t>ka</a:t>
            </a:r>
            <a:r>
              <a:rPr lang="en-US" dirty="0" smtClean="0"/>
              <a:t> </a:t>
            </a:r>
            <a:r>
              <a:rPr lang="en-US" dirty="0" err="1" smtClean="0"/>
              <a:t>cilvēka</a:t>
            </a:r>
            <a:r>
              <a:rPr lang="en-US" dirty="0" smtClean="0"/>
              <a:t> </a:t>
            </a:r>
            <a:r>
              <a:rPr lang="en-US" dirty="0" err="1" smtClean="0"/>
              <a:t>aimetņa</a:t>
            </a:r>
            <a:r>
              <a:rPr lang="en-US" dirty="0" smtClean="0"/>
              <a:t> </a:t>
            </a:r>
            <a:r>
              <a:rPr lang="en-US" dirty="0" err="1" smtClean="0"/>
              <a:t>dzīvība</a:t>
            </a:r>
            <a:r>
              <a:rPr lang="en-US" dirty="0" smtClean="0"/>
              <a:t> </a:t>
            </a:r>
            <a:r>
              <a:rPr lang="en-US" dirty="0" err="1" smtClean="0"/>
              <a:t>sākas</a:t>
            </a:r>
            <a:r>
              <a:rPr lang="en-US" dirty="0" smtClean="0"/>
              <a:t> </a:t>
            </a:r>
            <a:r>
              <a:rPr lang="en-US" dirty="0" err="1" smtClean="0"/>
              <a:t>ar</a:t>
            </a:r>
            <a:r>
              <a:rPr lang="en-US" dirty="0" smtClean="0"/>
              <a:t> </a:t>
            </a:r>
            <a:r>
              <a:rPr lang="en-US" dirty="0" err="1" smtClean="0"/>
              <a:t>ieņemšanas</a:t>
            </a:r>
            <a:r>
              <a:rPr lang="en-US" dirty="0" smtClean="0"/>
              <a:t> </a:t>
            </a:r>
            <a:r>
              <a:rPr lang="en-US" dirty="0" err="1" smtClean="0"/>
              <a:t>brīdi</a:t>
            </a:r>
            <a:r>
              <a:rPr lang="en-US" dirty="0" smtClean="0"/>
              <a:t> un </a:t>
            </a:r>
            <a:r>
              <a:rPr lang="en-US" dirty="0" err="1" smtClean="0"/>
              <a:t>tās</a:t>
            </a:r>
            <a:r>
              <a:rPr lang="en-US" dirty="0" smtClean="0"/>
              <a:t> “</a:t>
            </a:r>
            <a:r>
              <a:rPr lang="en-US" dirty="0" err="1" smtClean="0"/>
              <a:t>kvalitāte</a:t>
            </a:r>
            <a:r>
              <a:rPr lang="en-US" dirty="0" smtClean="0"/>
              <a:t>” </a:t>
            </a:r>
            <a:r>
              <a:rPr lang="en-US" dirty="0" err="1" smtClean="0"/>
              <a:t>pieaug</a:t>
            </a:r>
            <a:r>
              <a:rPr lang="en-US" dirty="0" smtClean="0"/>
              <a:t> </a:t>
            </a:r>
            <a:r>
              <a:rPr lang="en-US" dirty="0" err="1" smtClean="0"/>
              <a:t>ar</a:t>
            </a:r>
            <a:r>
              <a:rPr lang="en-US" dirty="0" smtClean="0"/>
              <a:t> </a:t>
            </a:r>
            <a:r>
              <a:rPr lang="en-US" dirty="0" err="1" smtClean="0"/>
              <a:t>katru</a:t>
            </a:r>
            <a:r>
              <a:rPr lang="en-US" dirty="0" smtClean="0"/>
              <a:t> </a:t>
            </a:r>
            <a:r>
              <a:rPr lang="en-US" dirty="0" err="1" smtClean="0"/>
              <a:t>embrija</a:t>
            </a:r>
            <a:r>
              <a:rPr lang="en-US" dirty="0" smtClean="0"/>
              <a:t> </a:t>
            </a:r>
            <a:r>
              <a:rPr lang="en-US" dirty="0" err="1" smtClean="0"/>
              <a:t>attīstības</a:t>
            </a:r>
            <a:r>
              <a:rPr lang="en-US" dirty="0" smtClean="0"/>
              <a:t> </a:t>
            </a:r>
            <a:r>
              <a:rPr lang="en-US" dirty="0" err="1" smtClean="0"/>
              <a:t>posmu</a:t>
            </a:r>
            <a:r>
              <a:rPr lang="en-US" dirty="0" smtClean="0"/>
              <a:t>.</a:t>
            </a:r>
          </a:p>
          <a:p>
            <a:endParaRPr lang="en-US" dirty="0" smtClean="0"/>
          </a:p>
          <a:p>
            <a:endParaRPr lang="en-US" dirty="0" smtClean="0"/>
          </a:p>
          <a:p>
            <a:endParaRPr lang="en-US" dirty="0"/>
          </a:p>
        </p:txBody>
      </p:sp>
    </p:spTree>
    <p:extLst>
      <p:ext uri="{BB962C8B-B14F-4D97-AF65-F5344CB8AC3E}">
        <p14:creationId xmlns:p14="http://schemas.microsoft.com/office/powerpoint/2010/main" val="3293650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Cilvēka</a:t>
            </a:r>
            <a:r>
              <a:rPr lang="en-US" dirty="0" smtClean="0"/>
              <a:t> </a:t>
            </a:r>
            <a:r>
              <a:rPr lang="en-US" dirty="0" err="1" smtClean="0"/>
              <a:t>attīstības</a:t>
            </a:r>
            <a:r>
              <a:rPr lang="en-US" dirty="0" smtClean="0"/>
              <a:t> </a:t>
            </a:r>
            <a:r>
              <a:rPr lang="en-US" dirty="0" err="1" smtClean="0"/>
              <a:t>periodi</a:t>
            </a:r>
            <a:endParaRPr lang="en-US" dirty="0"/>
          </a:p>
        </p:txBody>
      </p:sp>
      <p:sp>
        <p:nvSpPr>
          <p:cNvPr id="3" name="Content Placeholder 2"/>
          <p:cNvSpPr>
            <a:spLocks noGrp="1"/>
          </p:cNvSpPr>
          <p:nvPr>
            <p:ph idx="1"/>
          </p:nvPr>
        </p:nvSpPr>
        <p:spPr/>
        <p:txBody>
          <a:bodyPr/>
          <a:lstStyle/>
          <a:p>
            <a:r>
              <a:rPr lang="en-US" dirty="0" err="1" smtClean="0"/>
              <a:t>Intrauterinārais</a:t>
            </a:r>
            <a:r>
              <a:rPr lang="en-US" dirty="0" smtClean="0"/>
              <a:t> – </a:t>
            </a:r>
            <a:r>
              <a:rPr lang="en-US" dirty="0" err="1" smtClean="0"/>
              <a:t>sākas</a:t>
            </a:r>
            <a:r>
              <a:rPr lang="en-US" dirty="0" smtClean="0"/>
              <a:t> </a:t>
            </a:r>
            <a:r>
              <a:rPr lang="en-US" dirty="0" err="1" smtClean="0"/>
              <a:t>ar</a:t>
            </a:r>
            <a:r>
              <a:rPr lang="en-US" dirty="0" smtClean="0"/>
              <a:t> </a:t>
            </a:r>
            <a:r>
              <a:rPr lang="en-US" dirty="0" err="1" smtClean="0"/>
              <a:t>ieņemšanas</a:t>
            </a:r>
            <a:r>
              <a:rPr lang="en-US" dirty="0" smtClean="0"/>
              <a:t> </a:t>
            </a:r>
            <a:r>
              <a:rPr lang="en-US" dirty="0" err="1" smtClean="0"/>
              <a:t>brīdi</a:t>
            </a:r>
            <a:endParaRPr lang="en-US" dirty="0" smtClean="0"/>
          </a:p>
          <a:p>
            <a:r>
              <a:rPr lang="en-US" dirty="0" err="1" smtClean="0"/>
              <a:t>Ekstrauterinārais</a:t>
            </a:r>
            <a:r>
              <a:rPr lang="en-US" dirty="0" smtClean="0"/>
              <a:t> – </a:t>
            </a:r>
            <a:r>
              <a:rPr lang="en-US" dirty="0" err="1" smtClean="0"/>
              <a:t>sākas</a:t>
            </a:r>
            <a:r>
              <a:rPr lang="en-US" dirty="0" smtClean="0"/>
              <a:t> </a:t>
            </a:r>
            <a:r>
              <a:rPr lang="en-US" dirty="0" err="1" smtClean="0"/>
              <a:t>ar</a:t>
            </a:r>
            <a:r>
              <a:rPr lang="en-US" dirty="0" smtClean="0"/>
              <a:t> </a:t>
            </a:r>
            <a:r>
              <a:rPr lang="en-US" dirty="0" err="1" smtClean="0"/>
              <a:t>piedzimšanas</a:t>
            </a:r>
            <a:r>
              <a:rPr lang="en-US" dirty="0" smtClean="0"/>
              <a:t> </a:t>
            </a:r>
            <a:r>
              <a:rPr lang="en-US" dirty="0" err="1" smtClean="0"/>
              <a:t>brīdi</a:t>
            </a:r>
            <a:r>
              <a:rPr lang="en-US" dirty="0" smtClean="0"/>
              <a:t>; </a:t>
            </a:r>
            <a:r>
              <a:rPr lang="en-US" dirty="0" err="1" smtClean="0"/>
              <a:t>atrašanās</a:t>
            </a:r>
            <a:r>
              <a:rPr lang="en-US" dirty="0" smtClean="0"/>
              <a:t> </a:t>
            </a:r>
            <a:r>
              <a:rPr lang="en-US" dirty="0" err="1" smtClean="0"/>
              <a:t>sociālajā</a:t>
            </a:r>
            <a:r>
              <a:rPr lang="en-US" dirty="0" smtClean="0"/>
              <a:t> </a:t>
            </a:r>
            <a:r>
              <a:rPr lang="en-US" dirty="0" err="1" smtClean="0"/>
              <a:t>vidē</a:t>
            </a:r>
            <a:endParaRPr lang="en-US" dirty="0" smtClean="0"/>
          </a:p>
          <a:p>
            <a:endParaRPr lang="en-US" dirty="0"/>
          </a:p>
          <a:p>
            <a:pPr marL="0" indent="0">
              <a:buNone/>
            </a:pPr>
            <a:r>
              <a:rPr lang="en-US" i="1" dirty="0" err="1" smtClean="0"/>
              <a:t>Ar</a:t>
            </a:r>
            <a:r>
              <a:rPr lang="en-US" i="1" dirty="0" smtClean="0"/>
              <a:t> </a:t>
            </a:r>
            <a:r>
              <a:rPr lang="en-US" i="1" dirty="0" err="1" smtClean="0"/>
              <a:t>cilvēka</a:t>
            </a:r>
            <a:r>
              <a:rPr lang="en-US" i="1" dirty="0" smtClean="0"/>
              <a:t> </a:t>
            </a:r>
            <a:r>
              <a:rPr lang="en-US" i="1" dirty="0" err="1" smtClean="0"/>
              <a:t>piedzimšanu</a:t>
            </a:r>
            <a:r>
              <a:rPr lang="en-US" i="1" dirty="0" smtClean="0"/>
              <a:t> </a:t>
            </a:r>
            <a:r>
              <a:rPr lang="en-US" i="1" dirty="0" err="1" smtClean="0"/>
              <a:t>sākas</a:t>
            </a:r>
            <a:r>
              <a:rPr lang="en-US" i="1" dirty="0" smtClean="0"/>
              <a:t> </a:t>
            </a:r>
            <a:r>
              <a:rPr lang="en-US" i="1" dirty="0" err="1" smtClean="0"/>
              <a:t>nevis</a:t>
            </a:r>
            <a:r>
              <a:rPr lang="en-US" i="1" dirty="0" smtClean="0"/>
              <a:t> </a:t>
            </a:r>
            <a:r>
              <a:rPr lang="en-US" i="1" dirty="0" err="1" smtClean="0"/>
              <a:t>tā</a:t>
            </a:r>
            <a:r>
              <a:rPr lang="en-US" i="1" dirty="0" smtClean="0"/>
              <a:t> </a:t>
            </a:r>
            <a:r>
              <a:rPr lang="en-US" i="1" dirty="0" err="1" smtClean="0"/>
              <a:t>bioloģiskā</a:t>
            </a:r>
            <a:r>
              <a:rPr lang="en-US" i="1" dirty="0" smtClean="0"/>
              <a:t> </a:t>
            </a:r>
            <a:r>
              <a:rPr lang="en-US" i="1" dirty="0" err="1" smtClean="0"/>
              <a:t>dzīve</a:t>
            </a:r>
            <a:r>
              <a:rPr lang="en-US" i="1" dirty="0" smtClean="0"/>
              <a:t>, bet </a:t>
            </a:r>
            <a:r>
              <a:rPr lang="en-US" i="1" dirty="0" err="1" smtClean="0"/>
              <a:t>gan</a:t>
            </a:r>
            <a:r>
              <a:rPr lang="en-US" i="1" dirty="0" smtClean="0"/>
              <a:t> </a:t>
            </a:r>
            <a:r>
              <a:rPr lang="en-US" i="1" dirty="0" err="1" smtClean="0"/>
              <a:t>sociālā</a:t>
            </a:r>
            <a:r>
              <a:rPr lang="en-US" i="1" dirty="0" smtClean="0"/>
              <a:t> </a:t>
            </a:r>
            <a:r>
              <a:rPr lang="en-US" i="1" dirty="0" err="1" smtClean="0"/>
              <a:t>dzīve</a:t>
            </a:r>
            <a:r>
              <a:rPr lang="en-US" i="1" dirty="0" smtClean="0"/>
              <a:t>.</a:t>
            </a:r>
          </a:p>
          <a:p>
            <a:pPr marL="0" indent="0">
              <a:buNone/>
            </a:pPr>
            <a:endParaRPr lang="en-US" dirty="0"/>
          </a:p>
        </p:txBody>
      </p:sp>
    </p:spTree>
    <p:extLst>
      <p:ext uri="{BB962C8B-B14F-4D97-AF65-F5344CB8AC3E}">
        <p14:creationId xmlns:p14="http://schemas.microsoft.com/office/powerpoint/2010/main" val="1657084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a:t>
            </a:r>
            <a:r>
              <a:rPr lang="en-US" dirty="0" err="1" smtClean="0"/>
              <a:t>nedēļa</a:t>
            </a:r>
            <a:r>
              <a:rPr lang="en-US" dirty="0" smtClean="0"/>
              <a:t> –  </a:t>
            </a:r>
            <a:r>
              <a:rPr lang="en-US" dirty="0" err="1" smtClean="0"/>
              <a:t>darbojas</a:t>
            </a:r>
            <a:r>
              <a:rPr lang="en-US" dirty="0" smtClean="0"/>
              <a:t> </a:t>
            </a:r>
            <a:r>
              <a:rPr lang="en-US" dirty="0" err="1" smtClean="0"/>
              <a:t>sirds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t="13703" b="13703"/>
          <a:stretch>
            <a:fillRect/>
          </a:stretch>
        </p:blipFill>
        <p:spPr bwMode="auto">
          <a:xfrm>
            <a:off x="2822966" y="1600201"/>
            <a:ext cx="3315575" cy="2222598"/>
          </a:xfrm>
          <a:prstGeom prst="rect">
            <a:avLst/>
          </a:prstGeom>
          <a:noFill/>
          <a:ln>
            <a:noFill/>
          </a:ln>
        </p:spPr>
      </p:pic>
      <p:sp>
        <p:nvSpPr>
          <p:cNvPr id="6" name="TextBox 5"/>
          <p:cNvSpPr txBox="1"/>
          <p:nvPr/>
        </p:nvSpPr>
        <p:spPr>
          <a:xfrm>
            <a:off x="2365767" y="4756706"/>
            <a:ext cx="184666" cy="369332"/>
          </a:xfrm>
          <a:prstGeom prst="rect">
            <a:avLst/>
          </a:prstGeom>
          <a:noFill/>
        </p:spPr>
        <p:txBody>
          <a:bodyPr wrap="none" rtlCol="0">
            <a:spAutoFit/>
          </a:bodyPr>
          <a:lstStyle/>
          <a:p>
            <a:endParaRPr lang="en-US" dirty="0"/>
          </a:p>
        </p:txBody>
      </p:sp>
      <p:sp>
        <p:nvSpPr>
          <p:cNvPr id="13" name="TextBox 12"/>
          <p:cNvSpPr txBox="1"/>
          <p:nvPr/>
        </p:nvSpPr>
        <p:spPr>
          <a:xfrm>
            <a:off x="1270088" y="4271618"/>
            <a:ext cx="6696833" cy="2031325"/>
          </a:xfrm>
          <a:prstGeom prst="rect">
            <a:avLst/>
          </a:prstGeom>
          <a:noFill/>
        </p:spPr>
        <p:txBody>
          <a:bodyPr wrap="square" rtlCol="0">
            <a:spAutoFit/>
          </a:bodyPr>
          <a:lstStyle/>
          <a:p>
            <a:pPr algn="just"/>
            <a:r>
              <a:rPr lang="lv-LV" dirty="0" smtClean="0"/>
              <a:t>Bērniņš sver 8-14 gr. Viņa garums no galvas līdz dibenam ir apmēram 6 cm. Ar speciālu aparātu (doppleru) var saklausīt bērna sirdspukstus. Visi orgāni ir jau izveidojušies, tagad tie tik attīstās un aug. Pamazām cietē skeleta kauli. Attīstās muskuļi. Bērns ļoti aktīvi kustās dzemdē. Bērnam uz mēles parādās garšas receptori, viņš var atšķirt garšu. </a:t>
            </a:r>
            <a:r>
              <a:rPr lang="lv-LV" dirty="0" smtClean="0">
                <a:effectLst/>
              </a:rPr>
              <a:t> </a:t>
            </a:r>
          </a:p>
          <a:p>
            <a:pPr algn="just"/>
            <a:endParaRPr lang="lv-LV" dirty="0"/>
          </a:p>
          <a:p>
            <a:pPr algn="just"/>
            <a:r>
              <a:rPr lang="lv-LV" dirty="0" smtClean="0"/>
              <a:t>Dzīvība sākas jau apmēram no 14. dienas.</a:t>
            </a:r>
          </a:p>
        </p:txBody>
      </p:sp>
    </p:spTree>
    <p:extLst>
      <p:ext uri="{BB962C8B-B14F-4D97-AF65-F5344CB8AC3E}">
        <p14:creationId xmlns:p14="http://schemas.microsoft.com/office/powerpoint/2010/main" val="2666898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a:t>
            </a:r>
            <a:r>
              <a:rPr lang="en-US" dirty="0" err="1" smtClean="0"/>
              <a:t>nedēļa</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err="1" smtClean="0"/>
              <a:t>Bērniņam</a:t>
            </a:r>
            <a:r>
              <a:rPr lang="en-US" dirty="0" smtClean="0"/>
              <a:t> </a:t>
            </a:r>
            <a:r>
              <a:rPr lang="en-US" dirty="0" err="1" smtClean="0"/>
              <a:t>piemīt</a:t>
            </a:r>
            <a:r>
              <a:rPr lang="en-US" dirty="0" smtClean="0"/>
              <a:t> 3 </a:t>
            </a:r>
            <a:r>
              <a:rPr lang="en-US" dirty="0" err="1" smtClean="0"/>
              <a:t>ļoti</a:t>
            </a:r>
            <a:r>
              <a:rPr lang="en-US" dirty="0" smtClean="0"/>
              <a:t> </a:t>
            </a:r>
            <a:r>
              <a:rPr lang="en-US" dirty="0" err="1" smtClean="0"/>
              <a:t>būtiskas</a:t>
            </a:r>
            <a:r>
              <a:rPr lang="en-US" dirty="0" smtClean="0"/>
              <a:t> </a:t>
            </a:r>
            <a:r>
              <a:rPr lang="en-US" dirty="0" err="1" smtClean="0"/>
              <a:t>funkcijas</a:t>
            </a:r>
            <a:r>
              <a:rPr lang="en-US" dirty="0" smtClean="0"/>
              <a:t>:</a:t>
            </a:r>
          </a:p>
          <a:p>
            <a:pPr marL="0" indent="0">
              <a:buNone/>
            </a:pPr>
            <a:endParaRPr lang="en-US" dirty="0" smtClean="0"/>
          </a:p>
          <a:p>
            <a:r>
              <a:rPr lang="en-US" dirty="0" err="1" smtClean="0"/>
              <a:t>Sirdsdarbība</a:t>
            </a:r>
            <a:endParaRPr lang="en-US" dirty="0" smtClean="0"/>
          </a:p>
          <a:p>
            <a:r>
              <a:rPr lang="en-US" dirty="0" err="1" smtClean="0"/>
              <a:t>Elpošana</a:t>
            </a:r>
            <a:endParaRPr lang="en-US" dirty="0" smtClean="0"/>
          </a:p>
          <a:p>
            <a:r>
              <a:rPr lang="en-US" dirty="0" err="1" smtClean="0"/>
              <a:t>Elektriskā</a:t>
            </a:r>
            <a:r>
              <a:rPr lang="en-US" dirty="0" smtClean="0"/>
              <a:t> </a:t>
            </a:r>
            <a:r>
              <a:rPr lang="en-US" dirty="0" err="1" smtClean="0"/>
              <a:t>aktivitāte</a:t>
            </a:r>
            <a:endParaRPr lang="en-US" dirty="0" smtClean="0"/>
          </a:p>
          <a:p>
            <a:pPr marL="0" indent="0">
              <a:buNone/>
            </a:pPr>
            <a:endParaRPr lang="en-US" dirty="0" smtClean="0"/>
          </a:p>
          <a:p>
            <a:pPr marL="0" indent="0">
              <a:buNone/>
            </a:pPr>
            <a:r>
              <a:rPr lang="en-US" i="1" dirty="0" err="1" smtClean="0"/>
              <a:t>Vai</a:t>
            </a:r>
            <a:r>
              <a:rPr lang="en-US" i="1" dirty="0" smtClean="0"/>
              <a:t> </a:t>
            </a:r>
            <a:r>
              <a:rPr lang="en-US" i="1" dirty="0" err="1" smtClean="0"/>
              <a:t>tiešām</a:t>
            </a:r>
            <a:r>
              <a:rPr lang="en-US" i="1" dirty="0" smtClean="0"/>
              <a:t> </a:t>
            </a:r>
            <a:r>
              <a:rPr lang="en-US" i="1" dirty="0" err="1" smtClean="0"/>
              <a:t>nedzimis</a:t>
            </a:r>
            <a:r>
              <a:rPr lang="en-US" i="1" dirty="0" smtClean="0"/>
              <a:t> </a:t>
            </a:r>
            <a:r>
              <a:rPr lang="en-US" i="1" dirty="0" err="1" smtClean="0"/>
              <a:t>bērns</a:t>
            </a:r>
            <a:r>
              <a:rPr lang="en-US" i="1" dirty="0" smtClean="0"/>
              <a:t> </a:t>
            </a:r>
            <a:r>
              <a:rPr lang="en-US" i="1" dirty="0" err="1" smtClean="0"/>
              <a:t>ir</a:t>
            </a:r>
            <a:r>
              <a:rPr lang="en-US" i="1" dirty="0" smtClean="0"/>
              <a:t> </a:t>
            </a:r>
            <a:r>
              <a:rPr lang="en-US" i="1" dirty="0" err="1" smtClean="0"/>
              <a:t>tikai</a:t>
            </a:r>
            <a:r>
              <a:rPr lang="en-US" i="1" dirty="0" smtClean="0"/>
              <a:t> </a:t>
            </a:r>
            <a:r>
              <a:rPr lang="en-US" i="1" dirty="0" err="1" smtClean="0"/>
              <a:t>sievietes</a:t>
            </a:r>
            <a:r>
              <a:rPr lang="en-US" i="1" dirty="0" smtClean="0"/>
              <a:t> </a:t>
            </a:r>
            <a:r>
              <a:rPr lang="en-US" i="1" dirty="0" err="1" smtClean="0"/>
              <a:t>ķermeņa</a:t>
            </a:r>
            <a:r>
              <a:rPr lang="en-US" i="1" dirty="0" smtClean="0"/>
              <a:t> </a:t>
            </a:r>
            <a:r>
              <a:rPr lang="en-US" i="1" dirty="0" err="1" smtClean="0"/>
              <a:t>daļa</a:t>
            </a:r>
            <a:r>
              <a:rPr lang="en-US" i="1" dirty="0" smtClean="0"/>
              <a:t> </a:t>
            </a:r>
            <a:r>
              <a:rPr lang="en-US" i="1" dirty="0" err="1" smtClean="0"/>
              <a:t>vai</a:t>
            </a:r>
            <a:r>
              <a:rPr lang="en-US" i="1" dirty="0" smtClean="0"/>
              <a:t> </a:t>
            </a:r>
            <a:r>
              <a:rPr lang="en-US" i="1" dirty="0" err="1" smtClean="0"/>
              <a:t>arī</a:t>
            </a:r>
            <a:r>
              <a:rPr lang="en-US" i="1" dirty="0" smtClean="0"/>
              <a:t> </a:t>
            </a:r>
            <a:r>
              <a:rPr lang="en-US" i="1" dirty="0" err="1" smtClean="0"/>
              <a:t>bioloģiski</a:t>
            </a:r>
            <a:r>
              <a:rPr lang="en-US" i="1" dirty="0" smtClean="0"/>
              <a:t> </a:t>
            </a:r>
            <a:r>
              <a:rPr lang="en-US" i="1" dirty="0" err="1" smtClean="0"/>
              <a:t>unikāla</a:t>
            </a:r>
            <a:r>
              <a:rPr lang="en-US" i="1" dirty="0" smtClean="0"/>
              <a:t> </a:t>
            </a:r>
            <a:r>
              <a:rPr lang="en-US" i="1" dirty="0" err="1" smtClean="0"/>
              <a:t>cilvēciska</a:t>
            </a:r>
            <a:r>
              <a:rPr lang="en-US" i="1" dirty="0" smtClean="0"/>
              <a:t> </a:t>
            </a:r>
            <a:r>
              <a:rPr lang="en-US" i="1" dirty="0" err="1" smtClean="0"/>
              <a:t>būtne</a:t>
            </a:r>
            <a:r>
              <a:rPr lang="en-US" i="1" dirty="0" smtClean="0"/>
              <a:t>, </a:t>
            </a:r>
            <a:r>
              <a:rPr lang="en-US" i="1" dirty="0" err="1" smtClean="0"/>
              <a:t>kas</a:t>
            </a:r>
            <a:r>
              <a:rPr lang="en-US" i="1" dirty="0" smtClean="0"/>
              <a:t> </a:t>
            </a:r>
            <a:r>
              <a:rPr lang="en-US" i="1" dirty="0" err="1" smtClean="0"/>
              <a:t>aug</a:t>
            </a:r>
            <a:r>
              <a:rPr lang="en-US" i="1" dirty="0" smtClean="0"/>
              <a:t> </a:t>
            </a:r>
            <a:r>
              <a:rPr lang="en-US" i="1" dirty="0" err="1" smtClean="0"/>
              <a:t>sievietes</a:t>
            </a:r>
            <a:r>
              <a:rPr lang="en-US" i="1" dirty="0" smtClean="0"/>
              <a:t> </a:t>
            </a:r>
            <a:r>
              <a:rPr lang="en-US" i="1" dirty="0" err="1" smtClean="0"/>
              <a:t>ķermenī</a:t>
            </a:r>
            <a:r>
              <a:rPr lang="en-US" i="1" dirty="0" smtClean="0"/>
              <a:t>??</a:t>
            </a:r>
            <a:endParaRPr lang="en-US" i="1" dirty="0"/>
          </a:p>
        </p:txBody>
      </p:sp>
    </p:spTree>
    <p:extLst>
      <p:ext uri="{BB962C8B-B14F-4D97-AF65-F5344CB8AC3E}">
        <p14:creationId xmlns:p14="http://schemas.microsoft.com/office/powerpoint/2010/main" val="3850758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T</a:t>
            </a:r>
            <a:r>
              <a:rPr lang="en-US" dirty="0" err="1" smtClean="0"/>
              <a:t>iesības</a:t>
            </a:r>
            <a:r>
              <a:rPr lang="en-US" dirty="0" smtClean="0"/>
              <a:t> </a:t>
            </a:r>
            <a:r>
              <a:rPr lang="en-US" dirty="0" err="1" smtClean="0"/>
              <a:t>uz</a:t>
            </a:r>
            <a:r>
              <a:rPr lang="en-US" dirty="0" smtClean="0"/>
              <a:t> </a:t>
            </a:r>
            <a:r>
              <a:rPr lang="en-US" dirty="0" err="1" smtClean="0"/>
              <a:t>dzīvību</a:t>
            </a:r>
            <a:r>
              <a:rPr lang="en-US" dirty="0" smtClean="0"/>
              <a:t>, </a:t>
            </a:r>
            <a:r>
              <a:rPr lang="en-US" dirty="0" err="1" smtClean="0"/>
              <a:t>cieņu</a:t>
            </a:r>
            <a:r>
              <a:rPr lang="en-US" dirty="0" smtClean="0"/>
              <a:t> vs. </a:t>
            </a:r>
            <a:r>
              <a:rPr lang="en-US" dirty="0" err="1" smtClean="0"/>
              <a:t>vecāku</a:t>
            </a:r>
            <a:r>
              <a:rPr lang="en-US" dirty="0" smtClean="0"/>
              <a:t> </a:t>
            </a:r>
            <a:r>
              <a:rPr lang="en-US" dirty="0" err="1" smtClean="0"/>
              <a:t>tiesības</a:t>
            </a:r>
            <a:r>
              <a:rPr lang="en-US" dirty="0" smtClean="0"/>
              <a:t> </a:t>
            </a:r>
            <a:r>
              <a:rPr lang="en-US" dirty="0" err="1" smtClean="0"/>
              <a:t>uz</a:t>
            </a:r>
            <a:r>
              <a:rPr lang="en-US" dirty="0" smtClean="0"/>
              <a:t> </a:t>
            </a:r>
            <a:r>
              <a:rPr lang="en-US" dirty="0" err="1" smtClean="0"/>
              <a:t>privāto</a:t>
            </a:r>
            <a:r>
              <a:rPr lang="en-US" dirty="0" smtClean="0"/>
              <a:t> un </a:t>
            </a:r>
            <a:r>
              <a:rPr lang="en-US" dirty="0" err="1" smtClean="0"/>
              <a:t>ģimenes</a:t>
            </a:r>
            <a:r>
              <a:rPr lang="en-US" dirty="0" smtClean="0"/>
              <a:t> </a:t>
            </a:r>
            <a:r>
              <a:rPr lang="en-US" dirty="0" err="1" smtClean="0"/>
              <a:t>dzīvi</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Cilvēkam</a:t>
            </a:r>
            <a:r>
              <a:rPr lang="en-US" dirty="0" smtClean="0"/>
              <a:t> </a:t>
            </a:r>
            <a:r>
              <a:rPr lang="en-US" dirty="0" err="1" smtClean="0"/>
              <a:t>piemītošā</a:t>
            </a:r>
            <a:r>
              <a:rPr lang="en-US" dirty="0" smtClean="0"/>
              <a:t> </a:t>
            </a:r>
            <a:r>
              <a:rPr lang="en-US" dirty="0" err="1" smtClean="0"/>
              <a:t>pašcieņa</a:t>
            </a:r>
            <a:r>
              <a:rPr lang="en-US" dirty="0" smtClean="0"/>
              <a:t> </a:t>
            </a:r>
            <a:r>
              <a:rPr lang="en-US" dirty="0" err="1" smtClean="0"/>
              <a:t>nosaka</a:t>
            </a:r>
            <a:r>
              <a:rPr lang="en-US" dirty="0" smtClean="0"/>
              <a:t>, </a:t>
            </a:r>
            <a:r>
              <a:rPr lang="en-US" dirty="0" err="1" smtClean="0"/>
              <a:t>ka</a:t>
            </a:r>
            <a:r>
              <a:rPr lang="en-US" dirty="0" smtClean="0"/>
              <a:t> </a:t>
            </a:r>
            <a:r>
              <a:rPr lang="en-US" dirty="0" err="1" smtClean="0"/>
              <a:t>īpašu</a:t>
            </a:r>
            <a:r>
              <a:rPr lang="en-US" dirty="0" smtClean="0"/>
              <a:t> </a:t>
            </a:r>
            <a:r>
              <a:rPr lang="en-US" dirty="0" err="1" smtClean="0"/>
              <a:t>cienību</a:t>
            </a:r>
            <a:r>
              <a:rPr lang="en-US" dirty="0" smtClean="0"/>
              <a:t> </a:t>
            </a:r>
            <a:r>
              <a:rPr lang="en-US" dirty="0" err="1" smtClean="0"/>
              <a:t>pret</a:t>
            </a:r>
            <a:r>
              <a:rPr lang="en-US" dirty="0" smtClean="0"/>
              <a:t> to ne </a:t>
            </a:r>
            <a:r>
              <a:rPr lang="en-US" dirty="0" err="1" smtClean="0"/>
              <a:t>tikai</a:t>
            </a:r>
            <a:r>
              <a:rPr lang="en-US" dirty="0" smtClean="0"/>
              <a:t> </a:t>
            </a:r>
            <a:r>
              <a:rPr lang="en-US" dirty="0" err="1" smtClean="0"/>
              <a:t>kā</a:t>
            </a:r>
            <a:r>
              <a:rPr lang="en-US" dirty="0" smtClean="0"/>
              <a:t> </a:t>
            </a:r>
            <a:r>
              <a:rPr lang="en-US" dirty="0" err="1" smtClean="0"/>
              <a:t>pret</a:t>
            </a:r>
            <a:r>
              <a:rPr lang="en-US" dirty="0" smtClean="0"/>
              <a:t> </a:t>
            </a:r>
            <a:r>
              <a:rPr lang="en-US" dirty="0" err="1" smtClean="0"/>
              <a:t>eksistējošu</a:t>
            </a:r>
            <a:r>
              <a:rPr lang="en-US" dirty="0" smtClean="0"/>
              <a:t> </a:t>
            </a:r>
            <a:r>
              <a:rPr lang="en-US" dirty="0" err="1" smtClean="0"/>
              <a:t>subjektu</a:t>
            </a:r>
            <a:r>
              <a:rPr lang="en-US" dirty="0" smtClean="0"/>
              <a:t>, bet </a:t>
            </a:r>
            <a:r>
              <a:rPr lang="en-US" dirty="0" err="1" smtClean="0"/>
              <a:t>arī</a:t>
            </a:r>
            <a:r>
              <a:rPr lang="en-US" dirty="0" smtClean="0"/>
              <a:t> </a:t>
            </a:r>
            <a:r>
              <a:rPr lang="en-US" dirty="0" err="1" smtClean="0"/>
              <a:t>pret</a:t>
            </a:r>
            <a:r>
              <a:rPr lang="en-US" dirty="0" smtClean="0"/>
              <a:t> </a:t>
            </a:r>
            <a:r>
              <a:rPr lang="en-US" dirty="0" err="1" smtClean="0"/>
              <a:t>dažādām</a:t>
            </a:r>
            <a:r>
              <a:rPr lang="en-US" dirty="0" smtClean="0"/>
              <a:t> </a:t>
            </a:r>
            <a:r>
              <a:rPr lang="en-US" dirty="0" err="1" smtClean="0"/>
              <a:t>tā</a:t>
            </a:r>
            <a:r>
              <a:rPr lang="en-US" dirty="0" smtClean="0"/>
              <a:t> </a:t>
            </a:r>
            <a:r>
              <a:rPr lang="en-US" dirty="0" err="1" smtClean="0"/>
              <a:t>eksistences</a:t>
            </a:r>
            <a:r>
              <a:rPr lang="en-US" dirty="0" smtClean="0"/>
              <a:t> </a:t>
            </a:r>
            <a:r>
              <a:rPr lang="en-US" dirty="0" err="1" smtClean="0"/>
              <a:t>formām</a:t>
            </a:r>
            <a:r>
              <a:rPr lang="en-US" dirty="0" smtClean="0"/>
              <a:t> </a:t>
            </a:r>
            <a:r>
              <a:rPr lang="en-US" dirty="0" err="1" smtClean="0"/>
              <a:t>kā</a:t>
            </a:r>
            <a:r>
              <a:rPr lang="en-US" dirty="0" smtClean="0"/>
              <a:t> </a:t>
            </a:r>
            <a:r>
              <a:rPr lang="en-US" dirty="0" err="1" smtClean="0"/>
              <a:t>pirms</a:t>
            </a:r>
            <a:r>
              <a:rPr lang="en-US" dirty="0" smtClean="0"/>
              <a:t> </a:t>
            </a:r>
            <a:r>
              <a:rPr lang="en-US" dirty="0" err="1" smtClean="0"/>
              <a:t>dzimšanas</a:t>
            </a:r>
            <a:r>
              <a:rPr lang="en-US" dirty="0" smtClean="0"/>
              <a:t>, </a:t>
            </a:r>
            <a:r>
              <a:rPr lang="en-US" dirty="0" err="1" smtClean="0"/>
              <a:t>tā</a:t>
            </a:r>
            <a:r>
              <a:rPr lang="en-US" dirty="0" smtClean="0"/>
              <a:t> </a:t>
            </a:r>
            <a:r>
              <a:rPr lang="en-US" dirty="0" err="1" smtClean="0"/>
              <a:t>arī</a:t>
            </a:r>
            <a:r>
              <a:rPr lang="en-US" dirty="0" smtClean="0"/>
              <a:t> </a:t>
            </a:r>
            <a:r>
              <a:rPr lang="en-US" dirty="0" err="1" smtClean="0"/>
              <a:t>pēc</a:t>
            </a:r>
            <a:r>
              <a:rPr lang="en-US" dirty="0" smtClean="0"/>
              <a:t> </a:t>
            </a:r>
            <a:r>
              <a:rPr lang="en-US" dirty="0" err="1" smtClean="0"/>
              <a:t>nāves</a:t>
            </a:r>
            <a:r>
              <a:rPr lang="en-US" dirty="0" smtClean="0"/>
              <a:t>.</a:t>
            </a:r>
          </a:p>
          <a:p>
            <a:r>
              <a:rPr lang="en-US" dirty="0" err="1" smtClean="0"/>
              <a:t>Bērnam</a:t>
            </a:r>
            <a:r>
              <a:rPr lang="en-US" dirty="0" smtClean="0"/>
              <a:t> </a:t>
            </a:r>
            <a:r>
              <a:rPr lang="en-US" dirty="0" err="1" smtClean="0"/>
              <a:t>viņa</a:t>
            </a:r>
            <a:r>
              <a:rPr lang="en-US" dirty="0" smtClean="0"/>
              <a:t> </a:t>
            </a:r>
            <a:r>
              <a:rPr lang="en-US" dirty="0" err="1" smtClean="0"/>
              <a:t>fiziskā</a:t>
            </a:r>
            <a:r>
              <a:rPr lang="en-US" dirty="0" smtClean="0"/>
              <a:t> un </a:t>
            </a:r>
            <a:r>
              <a:rPr lang="en-US" dirty="0" err="1" smtClean="0"/>
              <a:t>garīgā</a:t>
            </a:r>
            <a:r>
              <a:rPr lang="en-US" dirty="0" smtClean="0"/>
              <a:t> </a:t>
            </a:r>
            <a:r>
              <a:rPr lang="en-US" dirty="0" err="1" smtClean="0"/>
              <a:t>brieduma</a:t>
            </a:r>
            <a:r>
              <a:rPr lang="en-US" dirty="0" smtClean="0"/>
              <a:t> </a:t>
            </a:r>
            <a:r>
              <a:rPr lang="en-US" dirty="0" err="1" smtClean="0"/>
              <a:t>trūkuma</a:t>
            </a:r>
            <a:r>
              <a:rPr lang="en-US" dirty="0" smtClean="0"/>
              <a:t> </a:t>
            </a:r>
            <a:r>
              <a:rPr lang="en-US" dirty="0" err="1" smtClean="0"/>
              <a:t>dēļ</a:t>
            </a:r>
            <a:r>
              <a:rPr lang="en-US" dirty="0" smtClean="0"/>
              <a:t> </a:t>
            </a:r>
            <a:r>
              <a:rPr lang="en-US" dirty="0" err="1" smtClean="0"/>
              <a:t>ir</a:t>
            </a:r>
            <a:r>
              <a:rPr lang="en-US" dirty="0" smtClean="0"/>
              <a:t> </a:t>
            </a:r>
            <a:r>
              <a:rPr lang="en-US" dirty="0" err="1" smtClean="0"/>
              <a:t>nepieciešama</a:t>
            </a:r>
            <a:r>
              <a:rPr lang="en-US" dirty="0" smtClean="0"/>
              <a:t> </a:t>
            </a:r>
            <a:r>
              <a:rPr lang="en-US" dirty="0" err="1" smtClean="0"/>
              <a:t>īpaša</a:t>
            </a:r>
            <a:r>
              <a:rPr lang="en-US" dirty="0" smtClean="0"/>
              <a:t> </a:t>
            </a:r>
            <a:r>
              <a:rPr lang="en-US" dirty="0" err="1" smtClean="0"/>
              <a:t>aizsardzība</a:t>
            </a:r>
            <a:r>
              <a:rPr lang="en-US" dirty="0" smtClean="0"/>
              <a:t> un </a:t>
            </a:r>
            <a:r>
              <a:rPr lang="en-US" dirty="0" err="1" smtClean="0"/>
              <a:t>gādība</a:t>
            </a:r>
            <a:r>
              <a:rPr lang="en-US" dirty="0" smtClean="0"/>
              <a:t>, </a:t>
            </a:r>
            <a:r>
              <a:rPr lang="en-US" dirty="0" err="1" smtClean="0"/>
              <a:t>ieskaitot</a:t>
            </a:r>
            <a:r>
              <a:rPr lang="en-US" dirty="0" smtClean="0"/>
              <a:t> </a:t>
            </a:r>
            <a:r>
              <a:rPr lang="en-US" dirty="0" err="1" smtClean="0"/>
              <a:t>arī</a:t>
            </a:r>
            <a:r>
              <a:rPr lang="en-US" dirty="0" smtClean="0"/>
              <a:t> </a:t>
            </a:r>
            <a:r>
              <a:rPr lang="en-US" dirty="0" err="1" smtClean="0"/>
              <a:t>pienācīgu</a:t>
            </a:r>
            <a:r>
              <a:rPr lang="en-US" dirty="0" smtClean="0"/>
              <a:t> </a:t>
            </a:r>
            <a:r>
              <a:rPr lang="en-US" dirty="0" err="1" smtClean="0"/>
              <a:t>tiesisko</a:t>
            </a:r>
            <a:r>
              <a:rPr lang="en-US" dirty="0" smtClean="0"/>
              <a:t> </a:t>
            </a:r>
            <a:r>
              <a:rPr lang="en-US" dirty="0" err="1" smtClean="0"/>
              <a:t>aizsardzību</a:t>
            </a:r>
            <a:r>
              <a:rPr lang="en-US" dirty="0" smtClean="0"/>
              <a:t>, </a:t>
            </a:r>
            <a:r>
              <a:rPr lang="en-US" dirty="0" err="1" smtClean="0"/>
              <a:t>kā</a:t>
            </a:r>
            <a:r>
              <a:rPr lang="en-US" dirty="0" smtClean="0"/>
              <a:t> </a:t>
            </a:r>
            <a:r>
              <a:rPr lang="en-US" dirty="0" err="1" smtClean="0"/>
              <a:t>pirms</a:t>
            </a:r>
            <a:r>
              <a:rPr lang="en-US" dirty="0" smtClean="0"/>
              <a:t>, </a:t>
            </a:r>
            <a:r>
              <a:rPr lang="en-US" dirty="0" err="1" smtClean="0"/>
              <a:t>tā</a:t>
            </a:r>
            <a:r>
              <a:rPr lang="en-US" dirty="0" smtClean="0"/>
              <a:t> </a:t>
            </a:r>
            <a:r>
              <a:rPr lang="en-US" dirty="0" err="1" smtClean="0"/>
              <a:t>arī</a:t>
            </a:r>
            <a:r>
              <a:rPr lang="en-US" dirty="0" smtClean="0"/>
              <a:t> </a:t>
            </a:r>
            <a:r>
              <a:rPr lang="en-US" dirty="0" err="1" smtClean="0"/>
              <a:t>pēc</a:t>
            </a:r>
            <a:r>
              <a:rPr lang="en-US" dirty="0" smtClean="0"/>
              <a:t> </a:t>
            </a:r>
            <a:r>
              <a:rPr lang="en-US" dirty="0" err="1" smtClean="0"/>
              <a:t>dzimšanas</a:t>
            </a:r>
            <a:r>
              <a:rPr lang="en-US" dirty="0" smtClean="0"/>
              <a:t>.</a:t>
            </a:r>
          </a:p>
          <a:p>
            <a:r>
              <a:rPr lang="en-US" dirty="0" err="1" smtClean="0"/>
              <a:t>Tiesības</a:t>
            </a:r>
            <a:r>
              <a:rPr lang="en-US" dirty="0" smtClean="0"/>
              <a:t> </a:t>
            </a:r>
            <a:r>
              <a:rPr lang="en-US" dirty="0" err="1" smtClean="0"/>
              <a:t>uz</a:t>
            </a:r>
            <a:r>
              <a:rPr lang="en-US" dirty="0" smtClean="0"/>
              <a:t> </a:t>
            </a:r>
            <a:r>
              <a:rPr lang="en-US" dirty="0" err="1" smtClean="0"/>
              <a:t>dzīvību</a:t>
            </a:r>
            <a:r>
              <a:rPr lang="en-US" dirty="0" smtClean="0"/>
              <a:t> </a:t>
            </a:r>
            <a:r>
              <a:rPr lang="en-US" dirty="0" err="1" smtClean="0"/>
              <a:t>ir</a:t>
            </a:r>
            <a:r>
              <a:rPr lang="en-US" dirty="0" smtClean="0"/>
              <a:t> </a:t>
            </a:r>
            <a:r>
              <a:rPr lang="en-US" dirty="0" err="1" smtClean="0"/>
              <a:t>absolūtas</a:t>
            </a:r>
            <a:r>
              <a:rPr lang="en-US" dirty="0" smtClean="0"/>
              <a:t>, </a:t>
            </a:r>
            <a:r>
              <a:rPr lang="en-US" dirty="0" err="1" smtClean="0"/>
              <a:t>neierobežojamas</a:t>
            </a:r>
            <a:r>
              <a:rPr lang="en-US" dirty="0" smtClean="0"/>
              <a:t> </a:t>
            </a:r>
            <a:r>
              <a:rPr lang="en-US" dirty="0" err="1" smtClean="0"/>
              <a:t>pēc</a:t>
            </a:r>
            <a:r>
              <a:rPr lang="en-US" dirty="0" smtClean="0"/>
              <a:t> </a:t>
            </a:r>
            <a:r>
              <a:rPr lang="en-US" dirty="0" err="1" smtClean="0"/>
              <a:t>savas</a:t>
            </a:r>
            <a:r>
              <a:rPr lang="en-US" dirty="0" smtClean="0"/>
              <a:t> </a:t>
            </a:r>
            <a:r>
              <a:rPr lang="en-US" dirty="0" err="1" smtClean="0"/>
              <a:t>būtības</a:t>
            </a:r>
            <a:r>
              <a:rPr lang="en-US" dirty="0" smtClean="0"/>
              <a:t>. </a:t>
            </a:r>
            <a:r>
              <a:rPr lang="en-US" dirty="0" err="1" smtClean="0"/>
              <a:t>Savukārt</a:t>
            </a:r>
            <a:r>
              <a:rPr lang="en-US" dirty="0" smtClean="0"/>
              <a:t> </a:t>
            </a:r>
            <a:r>
              <a:rPr lang="en-US" dirty="0" err="1" smtClean="0"/>
              <a:t>normatīvie</a:t>
            </a:r>
            <a:r>
              <a:rPr lang="en-US" dirty="0" smtClean="0"/>
              <a:t> </a:t>
            </a:r>
            <a:r>
              <a:rPr lang="en-US" dirty="0" err="1" smtClean="0"/>
              <a:t>akti</a:t>
            </a:r>
            <a:r>
              <a:rPr lang="en-US" dirty="0" smtClean="0"/>
              <a:t> </a:t>
            </a:r>
            <a:r>
              <a:rPr lang="en-US" dirty="0" err="1" smtClean="0"/>
              <a:t>paredz</a:t>
            </a:r>
            <a:r>
              <a:rPr lang="en-US" dirty="0" smtClean="0"/>
              <a:t> </a:t>
            </a:r>
            <a:r>
              <a:rPr lang="en-US" dirty="0" err="1" smtClean="0"/>
              <a:t>ierobežot</a:t>
            </a:r>
            <a:r>
              <a:rPr lang="en-US" dirty="0" smtClean="0"/>
              <a:t> </a:t>
            </a:r>
            <a:r>
              <a:rPr lang="en-US" dirty="0" err="1" smtClean="0"/>
              <a:t>privātās</a:t>
            </a:r>
            <a:r>
              <a:rPr lang="en-US" dirty="0" smtClean="0"/>
              <a:t> un </a:t>
            </a:r>
            <a:r>
              <a:rPr lang="en-US" dirty="0" err="1" smtClean="0"/>
              <a:t>ģimenes</a:t>
            </a:r>
            <a:r>
              <a:rPr lang="en-US" dirty="0" smtClean="0"/>
              <a:t> </a:t>
            </a:r>
            <a:r>
              <a:rPr lang="en-US" dirty="0" err="1" smtClean="0"/>
              <a:t>dzīves</a:t>
            </a:r>
            <a:r>
              <a:rPr lang="en-US" dirty="0" smtClean="0"/>
              <a:t> </a:t>
            </a:r>
            <a:r>
              <a:rPr lang="en-US" dirty="0" err="1" smtClean="0"/>
              <a:t>tiesības</a:t>
            </a:r>
            <a:r>
              <a:rPr lang="en-US" dirty="0" smtClean="0"/>
              <a:t> (</a:t>
            </a:r>
            <a:r>
              <a:rPr lang="en-US" dirty="0" err="1" smtClean="0"/>
              <a:t>Satversmes</a:t>
            </a:r>
            <a:r>
              <a:rPr lang="en-US" dirty="0" smtClean="0"/>
              <a:t> 96. pants un 116. pants). </a:t>
            </a:r>
            <a:r>
              <a:rPr lang="en-US" dirty="0" err="1" smtClean="0"/>
              <a:t>Tātad</a:t>
            </a:r>
            <a:r>
              <a:rPr lang="en-US" dirty="0" smtClean="0"/>
              <a:t> </a:t>
            </a:r>
            <a:r>
              <a:rPr lang="en-US" dirty="0" err="1" smtClean="0"/>
              <a:t>tiesības</a:t>
            </a:r>
            <a:r>
              <a:rPr lang="en-US" dirty="0" smtClean="0"/>
              <a:t> </a:t>
            </a:r>
            <a:r>
              <a:rPr lang="en-US" dirty="0" err="1" smtClean="0"/>
              <a:t>uz</a:t>
            </a:r>
            <a:r>
              <a:rPr lang="en-US" dirty="0" smtClean="0"/>
              <a:t> </a:t>
            </a:r>
            <a:r>
              <a:rPr lang="en-US" dirty="0" err="1" smtClean="0"/>
              <a:t>dzīvību</a:t>
            </a:r>
            <a:r>
              <a:rPr lang="en-US" dirty="0" smtClean="0"/>
              <a:t> </a:t>
            </a:r>
            <a:r>
              <a:rPr lang="en-US" dirty="0" err="1" smtClean="0"/>
              <a:t>ir</a:t>
            </a:r>
            <a:r>
              <a:rPr lang="en-US" dirty="0" smtClean="0"/>
              <a:t> </a:t>
            </a:r>
            <a:r>
              <a:rPr lang="en-US" dirty="0" err="1" smtClean="0"/>
              <a:t>prioritāras</a:t>
            </a:r>
            <a:r>
              <a:rPr lang="en-US" dirty="0" smtClean="0"/>
              <a:t>.</a:t>
            </a:r>
          </a:p>
          <a:p>
            <a:pPr marL="0" indent="0">
              <a:buNone/>
            </a:pPr>
            <a:endParaRPr lang="en-US" dirty="0" smtClean="0"/>
          </a:p>
          <a:p>
            <a:endParaRPr lang="en-US" dirty="0"/>
          </a:p>
        </p:txBody>
      </p:sp>
    </p:spTree>
    <p:extLst>
      <p:ext uri="{BB962C8B-B14F-4D97-AF65-F5344CB8AC3E}">
        <p14:creationId xmlns:p14="http://schemas.microsoft.com/office/powerpoint/2010/main" val="982144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Pasaules abortu karte</a:t>
            </a:r>
            <a:endParaRPr lang="lv-LV" dirty="0"/>
          </a:p>
        </p:txBody>
      </p:sp>
      <p:sp>
        <p:nvSpPr>
          <p:cNvPr id="3" name="Content Placeholder 2"/>
          <p:cNvSpPr>
            <a:spLocks noGrp="1"/>
          </p:cNvSpPr>
          <p:nvPr>
            <p:ph idx="1"/>
          </p:nvPr>
        </p:nvSpPr>
        <p:spPr>
          <a:xfrm>
            <a:off x="0" y="1417638"/>
            <a:ext cx="8686800" cy="4708525"/>
          </a:xfrm>
        </p:spPr>
        <p:txBody>
          <a:bodyPr>
            <a:normAutofit/>
          </a:bodyPr>
          <a:lstStyle/>
          <a:p>
            <a:pPr marL="0" indent="0">
              <a:buNone/>
            </a:pPr>
            <a:r>
              <a:rPr lang="lv-LV" sz="1400" b="1" dirty="0" smtClean="0"/>
              <a:t>Zaļš</a:t>
            </a:r>
            <a:r>
              <a:rPr lang="lv-LV" sz="1400" dirty="0" smtClean="0"/>
              <a:t> – nelegāls, izņemot </a:t>
            </a:r>
          </a:p>
          <a:p>
            <a:pPr marL="0" indent="0">
              <a:buNone/>
            </a:pPr>
            <a:r>
              <a:rPr lang="lv-LV" sz="1400" dirty="0" smtClean="0"/>
              <a:t>mātes dzīvības/veselības glābšanu</a:t>
            </a:r>
          </a:p>
          <a:p>
            <a:pPr marL="0" indent="0">
              <a:buNone/>
            </a:pPr>
            <a:r>
              <a:rPr lang="lv-LV" sz="1400" b="1" dirty="0" smtClean="0"/>
              <a:t>Dzeltens</a:t>
            </a:r>
            <a:r>
              <a:rPr lang="lv-LV" sz="1400" dirty="0" smtClean="0"/>
              <a:t> – legāls smagos gadījumos – </a:t>
            </a:r>
          </a:p>
          <a:p>
            <a:pPr marL="0" indent="0">
              <a:buNone/>
            </a:pPr>
            <a:r>
              <a:rPr lang="lv-LV" sz="1400" dirty="0" smtClean="0"/>
              <a:t>izvarošana, kropls bērns</a:t>
            </a:r>
          </a:p>
          <a:p>
            <a:pPr marL="0" indent="0">
              <a:buNone/>
            </a:pPr>
            <a:r>
              <a:rPr lang="lv-LV" sz="1400" b="1" dirty="0" smtClean="0"/>
              <a:t>Sarkans</a:t>
            </a:r>
            <a:r>
              <a:rPr lang="lv-LV" sz="1400" dirty="0" smtClean="0"/>
              <a:t> – legāls sociālu iemeslu dēļ</a:t>
            </a:r>
          </a:p>
          <a:p>
            <a:pPr marL="0" indent="0">
              <a:buNone/>
            </a:pPr>
            <a:r>
              <a:rPr lang="lv-LV" sz="1400" dirty="0" smtClean="0"/>
              <a:t>(māte nevar atļauties bērnu; mātes mentālās</a:t>
            </a:r>
          </a:p>
          <a:p>
            <a:pPr marL="0" indent="0">
              <a:buNone/>
            </a:pPr>
            <a:r>
              <a:rPr lang="lv-LV" sz="1400" dirty="0" smtClean="0"/>
              <a:t>veselības aizsardzība)</a:t>
            </a:r>
          </a:p>
          <a:p>
            <a:pPr marL="0" indent="0">
              <a:buNone/>
            </a:pPr>
            <a:r>
              <a:rPr lang="lv-LV" sz="1400" b="1" dirty="0" smtClean="0"/>
              <a:t>Violets </a:t>
            </a:r>
            <a:r>
              <a:rPr lang="lv-LV" sz="1400" dirty="0" smtClean="0"/>
              <a:t>– legāls jebkurā grūtniecības stadijā</a:t>
            </a:r>
          </a:p>
          <a:p>
            <a:pPr marL="0" indent="0">
              <a:buNone/>
            </a:pPr>
            <a:r>
              <a:rPr lang="lv-LV" sz="1400" dirty="0" smtClean="0"/>
              <a:t>Jebkādu iemeslu dēļ</a:t>
            </a:r>
          </a:p>
          <a:p>
            <a:pPr marL="0" indent="0">
              <a:buNone/>
            </a:pPr>
            <a:endParaRPr lang="lv-LV" sz="1400" dirty="0" smtClean="0"/>
          </a:p>
          <a:p>
            <a:pPr marL="0" indent="0">
              <a:buNone/>
            </a:pPr>
            <a:endParaRPr lang="lv-LV" sz="1400" dirty="0" smtClean="0"/>
          </a:p>
          <a:p>
            <a:pPr marL="0" indent="0">
              <a:buNone/>
            </a:pPr>
            <a:r>
              <a:rPr lang="lv-LV" sz="1400" dirty="0" smtClean="0"/>
              <a:t>Īrijā – aizliegts. Tādēļ notiek abortu migrācija.</a:t>
            </a:r>
          </a:p>
          <a:p>
            <a:pPr marL="0" indent="0">
              <a:buNone/>
            </a:pPr>
            <a:r>
              <a:rPr lang="lv-LV" sz="1400" dirty="0" smtClean="0"/>
              <a:t>Tas vienalga ir pozitīvi, jo tiek likti apgrūtināta</a:t>
            </a:r>
          </a:p>
          <a:p>
            <a:pPr marL="0" indent="0">
              <a:buNone/>
            </a:pPr>
            <a:r>
              <a:rPr lang="en-US" sz="1400" dirty="0"/>
              <a:t>a</a:t>
            </a:r>
            <a:r>
              <a:rPr lang="lv-LV" sz="1400" dirty="0" smtClean="0"/>
              <a:t>borta izdarīšana, samazinās abortu skaits.</a:t>
            </a:r>
          </a:p>
          <a:p>
            <a:pPr marL="0" indent="0">
              <a:buNone/>
            </a:pPr>
            <a:r>
              <a:rPr lang="lv-LV" sz="1400" dirty="0" smtClean="0"/>
              <a:t>Latvija – ļoti liberāls regulējums: nav pieļaujami ne no</a:t>
            </a:r>
          </a:p>
          <a:p>
            <a:pPr marL="0" indent="0">
              <a:buNone/>
            </a:pPr>
            <a:r>
              <a:rPr lang="en-US" sz="1400" dirty="0" err="1" smtClean="0"/>
              <a:t>ētiskā</a:t>
            </a:r>
            <a:r>
              <a:rPr lang="lv-LV" sz="1400" dirty="0" smtClean="0"/>
              <a:t>, ne juridiskā, ne demogrāfiskā viedokļa</a:t>
            </a:r>
            <a:endParaRPr lang="lv-LV" sz="14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085992" y="1900796"/>
            <a:ext cx="5600808" cy="3883808"/>
          </a:xfrm>
          <a:prstGeom prst="rect">
            <a:avLst/>
          </a:prstGeom>
          <a:noFill/>
          <a:ln>
            <a:noFill/>
          </a:ln>
        </p:spPr>
      </p:pic>
    </p:spTree>
    <p:extLst>
      <p:ext uri="{BB962C8B-B14F-4D97-AF65-F5344CB8AC3E}">
        <p14:creationId xmlns:p14="http://schemas.microsoft.com/office/powerpoint/2010/main" val="2629137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Tiesības</a:t>
            </a:r>
            <a:r>
              <a:rPr lang="en-US" dirty="0" smtClean="0"/>
              <a:t> </a:t>
            </a:r>
            <a:r>
              <a:rPr lang="en-US" dirty="0" err="1" smtClean="0"/>
              <a:t>uz</a:t>
            </a:r>
            <a:r>
              <a:rPr lang="en-US" dirty="0" smtClean="0"/>
              <a:t> </a:t>
            </a:r>
            <a:r>
              <a:rPr lang="en-US" dirty="0" err="1" smtClean="0"/>
              <a:t>dzīvību</a:t>
            </a:r>
            <a:r>
              <a:rPr lang="en-US" dirty="0" smtClean="0"/>
              <a:t> – </a:t>
            </a:r>
            <a:r>
              <a:rPr lang="en-US" dirty="0" err="1" smtClean="0"/>
              <a:t>starptautiskie</a:t>
            </a:r>
            <a:r>
              <a:rPr lang="en-US" dirty="0" smtClean="0"/>
              <a:t> </a:t>
            </a:r>
            <a:r>
              <a:rPr lang="en-US" dirty="0" err="1" smtClean="0"/>
              <a:t>akti</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Starptautiskais</a:t>
            </a:r>
            <a:r>
              <a:rPr lang="en-US" dirty="0" smtClean="0"/>
              <a:t> </a:t>
            </a:r>
            <a:r>
              <a:rPr lang="en-US" dirty="0" err="1" smtClean="0"/>
              <a:t>pakts</a:t>
            </a:r>
            <a:r>
              <a:rPr lang="en-US" dirty="0" smtClean="0"/>
              <a:t> par </a:t>
            </a:r>
            <a:r>
              <a:rPr lang="en-US" dirty="0" err="1" smtClean="0"/>
              <a:t>pilsoniskajām</a:t>
            </a:r>
            <a:r>
              <a:rPr lang="en-US" dirty="0" smtClean="0"/>
              <a:t> un </a:t>
            </a:r>
            <a:r>
              <a:rPr lang="en-US" dirty="0" err="1" smtClean="0"/>
              <a:t>politiskajām</a:t>
            </a:r>
            <a:r>
              <a:rPr lang="en-US" dirty="0" smtClean="0"/>
              <a:t> </a:t>
            </a:r>
            <a:r>
              <a:rPr lang="en-US" dirty="0" err="1" smtClean="0"/>
              <a:t>tiesībām</a:t>
            </a:r>
            <a:r>
              <a:rPr lang="en-US" dirty="0" smtClean="0"/>
              <a:t> 6. pants 1. </a:t>
            </a:r>
            <a:r>
              <a:rPr lang="en-US" dirty="0" err="1" smtClean="0"/>
              <a:t>daļa</a:t>
            </a:r>
            <a:r>
              <a:rPr lang="en-US" dirty="0" smtClean="0"/>
              <a:t> - </a:t>
            </a:r>
            <a:r>
              <a:rPr lang="en-US" u="sng" dirty="0" err="1" smtClean="0"/>
              <a:t>Tiesības</a:t>
            </a:r>
            <a:r>
              <a:rPr lang="en-US" u="sng" dirty="0" smtClean="0"/>
              <a:t> </a:t>
            </a:r>
            <a:r>
              <a:rPr lang="en-US" u="sng" dirty="0" err="1" smtClean="0"/>
              <a:t>uz</a:t>
            </a:r>
            <a:r>
              <a:rPr lang="en-US" u="sng" dirty="0" smtClean="0"/>
              <a:t> </a:t>
            </a:r>
            <a:r>
              <a:rPr lang="en-US" u="sng" dirty="0" err="1" smtClean="0"/>
              <a:t>dzīvību</a:t>
            </a:r>
            <a:r>
              <a:rPr lang="en-US" u="sng" dirty="0" smtClean="0"/>
              <a:t> </a:t>
            </a:r>
            <a:r>
              <a:rPr lang="en-US" dirty="0" err="1" smtClean="0"/>
              <a:t>ir</a:t>
            </a:r>
            <a:r>
              <a:rPr lang="en-US" dirty="0" smtClean="0"/>
              <a:t> </a:t>
            </a:r>
            <a:r>
              <a:rPr lang="en-US" dirty="0" err="1" smtClean="0"/>
              <a:t>katra</a:t>
            </a:r>
            <a:r>
              <a:rPr lang="en-US" dirty="0" smtClean="0"/>
              <a:t> </a:t>
            </a:r>
            <a:r>
              <a:rPr lang="en-US" dirty="0" err="1" smtClean="0"/>
              <a:t>cilvēka</a:t>
            </a:r>
            <a:r>
              <a:rPr lang="en-US" dirty="0" smtClean="0"/>
              <a:t> </a:t>
            </a:r>
            <a:r>
              <a:rPr lang="en-US" dirty="0" err="1" smtClean="0"/>
              <a:t>neatņemamas</a:t>
            </a:r>
            <a:r>
              <a:rPr lang="en-US" dirty="0" smtClean="0"/>
              <a:t> </a:t>
            </a:r>
            <a:r>
              <a:rPr lang="en-US" dirty="0" err="1" smtClean="0"/>
              <a:t>tiesības</a:t>
            </a:r>
            <a:r>
              <a:rPr lang="en-US" dirty="0" smtClean="0"/>
              <a:t>. </a:t>
            </a:r>
            <a:r>
              <a:rPr lang="en-US" dirty="0" err="1" smtClean="0"/>
              <a:t>Šīs</a:t>
            </a:r>
            <a:r>
              <a:rPr lang="en-US" dirty="0" smtClean="0"/>
              <a:t> </a:t>
            </a:r>
            <a:r>
              <a:rPr lang="en-US" dirty="0" err="1" smtClean="0"/>
              <a:t>tiesības</a:t>
            </a:r>
            <a:r>
              <a:rPr lang="en-US" dirty="0" smtClean="0"/>
              <a:t> </a:t>
            </a:r>
            <a:r>
              <a:rPr lang="en-US" dirty="0" err="1" smtClean="0"/>
              <a:t>aizsargā</a:t>
            </a:r>
            <a:r>
              <a:rPr lang="en-US" dirty="0" smtClean="0"/>
              <a:t> </a:t>
            </a:r>
            <a:r>
              <a:rPr lang="en-US" dirty="0" err="1" smtClean="0"/>
              <a:t>likums</a:t>
            </a:r>
            <a:r>
              <a:rPr lang="en-US" dirty="0" smtClean="0"/>
              <a:t>. </a:t>
            </a:r>
            <a:r>
              <a:rPr lang="en-US" dirty="0" err="1" smtClean="0"/>
              <a:t>Nevienam</a:t>
            </a:r>
            <a:r>
              <a:rPr lang="en-US" dirty="0" smtClean="0"/>
              <a:t> </a:t>
            </a:r>
            <a:r>
              <a:rPr lang="en-US" dirty="0" err="1" smtClean="0"/>
              <a:t>nedrīkst</a:t>
            </a:r>
            <a:r>
              <a:rPr lang="en-US" dirty="0" smtClean="0"/>
              <a:t> </a:t>
            </a:r>
            <a:r>
              <a:rPr lang="en-US" dirty="0" err="1" smtClean="0"/>
              <a:t>patvarīgi</a:t>
            </a:r>
            <a:r>
              <a:rPr lang="en-US" dirty="0" smtClean="0"/>
              <a:t> </a:t>
            </a:r>
            <a:r>
              <a:rPr lang="en-US" dirty="0" err="1" smtClean="0"/>
              <a:t>atņemt</a:t>
            </a:r>
            <a:r>
              <a:rPr lang="en-US" dirty="0" smtClean="0"/>
              <a:t> </a:t>
            </a:r>
            <a:r>
              <a:rPr lang="en-US" dirty="0" err="1" smtClean="0"/>
              <a:t>dzīvību</a:t>
            </a:r>
            <a:r>
              <a:rPr lang="en-US" dirty="0" smtClean="0"/>
              <a:t>.</a:t>
            </a:r>
          </a:p>
          <a:p>
            <a:r>
              <a:rPr lang="en-US" dirty="0" smtClean="0"/>
              <a:t>ANO </a:t>
            </a:r>
            <a:r>
              <a:rPr lang="en-US" dirty="0" err="1" smtClean="0"/>
              <a:t>Vispārējā</a:t>
            </a:r>
            <a:r>
              <a:rPr lang="en-US" dirty="0" smtClean="0"/>
              <a:t> </a:t>
            </a:r>
            <a:r>
              <a:rPr lang="en-US" dirty="0" err="1" smtClean="0"/>
              <a:t>cilvēktiesību</a:t>
            </a:r>
            <a:r>
              <a:rPr lang="en-US" dirty="0" smtClean="0"/>
              <a:t> </a:t>
            </a:r>
            <a:r>
              <a:rPr lang="en-US" dirty="0" err="1" smtClean="0"/>
              <a:t>deklarācija</a:t>
            </a:r>
            <a:r>
              <a:rPr lang="en-US" dirty="0" smtClean="0"/>
              <a:t> 3. pants – </a:t>
            </a:r>
            <a:r>
              <a:rPr lang="en-US" dirty="0" err="1" smtClean="0"/>
              <a:t>Ikvienam</a:t>
            </a:r>
            <a:r>
              <a:rPr lang="en-US" dirty="0" smtClean="0"/>
              <a:t> </a:t>
            </a:r>
            <a:r>
              <a:rPr lang="en-US" dirty="0" err="1" smtClean="0"/>
              <a:t>ir</a:t>
            </a:r>
            <a:r>
              <a:rPr lang="en-US" dirty="0" smtClean="0"/>
              <a:t> </a:t>
            </a:r>
            <a:r>
              <a:rPr lang="en-US" dirty="0" err="1" smtClean="0"/>
              <a:t>tiesības</a:t>
            </a:r>
            <a:r>
              <a:rPr lang="en-US" dirty="0" smtClean="0"/>
              <a:t> </a:t>
            </a:r>
            <a:r>
              <a:rPr lang="en-US" dirty="0" err="1" smtClean="0"/>
              <a:t>uz</a:t>
            </a:r>
            <a:r>
              <a:rPr lang="en-US" dirty="0" smtClean="0"/>
              <a:t> </a:t>
            </a:r>
            <a:r>
              <a:rPr lang="en-US" dirty="0" err="1" smtClean="0"/>
              <a:t>dzīvību</a:t>
            </a:r>
            <a:r>
              <a:rPr lang="en-US" dirty="0" smtClean="0"/>
              <a:t>.</a:t>
            </a:r>
          </a:p>
          <a:p>
            <a:r>
              <a:rPr lang="en-US" dirty="0" smtClean="0"/>
              <a:t>EP </a:t>
            </a:r>
            <a:r>
              <a:rPr lang="en-US" dirty="0" err="1" smtClean="0"/>
              <a:t>Eiropas</a:t>
            </a:r>
            <a:r>
              <a:rPr lang="en-US" dirty="0" smtClean="0"/>
              <a:t> </a:t>
            </a:r>
            <a:r>
              <a:rPr lang="en-US" dirty="0" err="1" smtClean="0"/>
              <a:t>Cilvēka</a:t>
            </a:r>
            <a:r>
              <a:rPr lang="en-US" dirty="0" smtClean="0"/>
              <a:t> </a:t>
            </a:r>
            <a:r>
              <a:rPr lang="en-US" dirty="0" err="1" smtClean="0"/>
              <a:t>tiesību</a:t>
            </a:r>
            <a:r>
              <a:rPr lang="en-US" dirty="0" smtClean="0"/>
              <a:t> un </a:t>
            </a:r>
            <a:r>
              <a:rPr lang="en-US" dirty="0" err="1" smtClean="0"/>
              <a:t>pamatbrīvību</a:t>
            </a:r>
            <a:r>
              <a:rPr lang="en-US" dirty="0" smtClean="0"/>
              <a:t> </a:t>
            </a:r>
            <a:r>
              <a:rPr lang="en-US" dirty="0" err="1" smtClean="0"/>
              <a:t>aizsardzības</a:t>
            </a:r>
            <a:r>
              <a:rPr lang="en-US" dirty="0" smtClean="0"/>
              <a:t> </a:t>
            </a:r>
            <a:r>
              <a:rPr lang="en-US" dirty="0" err="1" smtClean="0"/>
              <a:t>konvencijas</a:t>
            </a:r>
            <a:r>
              <a:rPr lang="en-US" dirty="0" smtClean="0"/>
              <a:t> 2. pants – </a:t>
            </a:r>
            <a:r>
              <a:rPr lang="en-US" dirty="0" err="1" smtClean="0"/>
              <a:t>Ikviena</a:t>
            </a:r>
            <a:r>
              <a:rPr lang="en-US" dirty="0" smtClean="0"/>
              <a:t> </a:t>
            </a:r>
            <a:r>
              <a:rPr lang="en-US" dirty="0" err="1" smtClean="0"/>
              <a:t>tiesības</a:t>
            </a:r>
            <a:r>
              <a:rPr lang="en-US" dirty="0" smtClean="0"/>
              <a:t> </a:t>
            </a:r>
            <a:r>
              <a:rPr lang="en-US" dirty="0" err="1" smtClean="0"/>
              <a:t>uz</a:t>
            </a:r>
            <a:r>
              <a:rPr lang="en-US" dirty="0" smtClean="0"/>
              <a:t> </a:t>
            </a:r>
            <a:r>
              <a:rPr lang="en-US" dirty="0" err="1" smtClean="0"/>
              <a:t>dzīvību</a:t>
            </a:r>
            <a:r>
              <a:rPr lang="en-US" dirty="0" smtClean="0"/>
              <a:t> </a:t>
            </a:r>
            <a:r>
              <a:rPr lang="en-US" dirty="0" err="1" smtClean="0"/>
              <a:t>aizsargā</a:t>
            </a:r>
            <a:r>
              <a:rPr lang="en-US" dirty="0" smtClean="0"/>
              <a:t> </a:t>
            </a:r>
            <a:r>
              <a:rPr lang="en-US" dirty="0" err="1" smtClean="0"/>
              <a:t>likums</a:t>
            </a:r>
            <a:r>
              <a:rPr lang="en-US" dirty="0" smtClean="0"/>
              <a:t>. </a:t>
            </a:r>
            <a:r>
              <a:rPr lang="en-US" dirty="0" err="1" smtClean="0"/>
              <a:t>Nevienam</a:t>
            </a:r>
            <a:r>
              <a:rPr lang="en-US" dirty="0" smtClean="0"/>
              <a:t> </a:t>
            </a:r>
            <a:r>
              <a:rPr lang="en-US" dirty="0" err="1" smtClean="0"/>
              <a:t>nedrīkst</a:t>
            </a:r>
            <a:r>
              <a:rPr lang="en-US" dirty="0" smtClean="0"/>
              <a:t> </a:t>
            </a:r>
            <a:r>
              <a:rPr lang="en-US" dirty="0" err="1" smtClean="0"/>
              <a:t>ar</a:t>
            </a:r>
            <a:r>
              <a:rPr lang="en-US" dirty="0" smtClean="0"/>
              <a:t> </a:t>
            </a:r>
            <a:r>
              <a:rPr lang="en-US" dirty="0" err="1" smtClean="0"/>
              <a:t>nodomu</a:t>
            </a:r>
            <a:r>
              <a:rPr lang="en-US" dirty="0" smtClean="0"/>
              <a:t> </a:t>
            </a:r>
            <a:r>
              <a:rPr lang="en-US" dirty="0" err="1" smtClean="0"/>
              <a:t>atņemt</a:t>
            </a:r>
            <a:r>
              <a:rPr lang="en-US" dirty="0" smtClean="0"/>
              <a:t> </a:t>
            </a:r>
            <a:r>
              <a:rPr lang="en-US" dirty="0" err="1" smtClean="0"/>
              <a:t>dzīvību</a:t>
            </a:r>
            <a:r>
              <a:rPr lang="en-US" dirty="0" smtClean="0"/>
              <a:t>, </a:t>
            </a:r>
            <a:r>
              <a:rPr lang="en-US" dirty="0" err="1" smtClean="0"/>
              <a:t>izņemot</a:t>
            </a:r>
            <a:r>
              <a:rPr lang="en-US" dirty="0" smtClean="0"/>
              <a:t>, </a:t>
            </a:r>
            <a:r>
              <a:rPr lang="en-US" dirty="0" err="1" smtClean="0"/>
              <a:t>ja</a:t>
            </a:r>
            <a:r>
              <a:rPr lang="en-US" dirty="0" smtClean="0"/>
              <a:t> </a:t>
            </a:r>
            <a:r>
              <a:rPr lang="en-US" dirty="0" err="1" smtClean="0"/>
              <a:t>tiek</a:t>
            </a:r>
            <a:r>
              <a:rPr lang="en-US" dirty="0" smtClean="0"/>
              <a:t> </a:t>
            </a:r>
            <a:r>
              <a:rPr lang="en-US" dirty="0" err="1" smtClean="0"/>
              <a:t>izpildīts</a:t>
            </a:r>
            <a:r>
              <a:rPr lang="en-US" dirty="0" smtClean="0"/>
              <a:t> </a:t>
            </a:r>
            <a:r>
              <a:rPr lang="en-US" dirty="0" err="1" smtClean="0"/>
              <a:t>tiesas</a:t>
            </a:r>
            <a:r>
              <a:rPr lang="en-US" dirty="0" smtClean="0"/>
              <a:t> </a:t>
            </a:r>
            <a:r>
              <a:rPr lang="en-US" dirty="0" err="1" smtClean="0"/>
              <a:t>spriedums</a:t>
            </a:r>
            <a:r>
              <a:rPr lang="en-US" dirty="0" smtClean="0"/>
              <a:t> </a:t>
            </a:r>
            <a:r>
              <a:rPr lang="en-US" dirty="0" err="1" smtClean="0"/>
              <a:t>pēc</a:t>
            </a:r>
            <a:r>
              <a:rPr lang="en-US" dirty="0" smtClean="0"/>
              <a:t> </a:t>
            </a:r>
            <a:r>
              <a:rPr lang="en-US" dirty="0" err="1" smtClean="0"/>
              <a:t>apsūdzības</a:t>
            </a:r>
            <a:r>
              <a:rPr lang="en-US" dirty="0" smtClean="0"/>
              <a:t> </a:t>
            </a:r>
            <a:r>
              <a:rPr lang="en-US" dirty="0" err="1" smtClean="0"/>
              <a:t>noziegumā</a:t>
            </a:r>
            <a:r>
              <a:rPr lang="en-US" dirty="0" smtClean="0"/>
              <a:t>, par </a:t>
            </a:r>
            <a:r>
              <a:rPr lang="en-US" dirty="0" err="1" smtClean="0"/>
              <a:t>kuru</a:t>
            </a:r>
            <a:r>
              <a:rPr lang="en-US" dirty="0" smtClean="0"/>
              <a:t> </a:t>
            </a:r>
            <a:r>
              <a:rPr lang="en-US" dirty="0" err="1" smtClean="0"/>
              <a:t>likums</a:t>
            </a:r>
            <a:r>
              <a:rPr lang="en-US" dirty="0" smtClean="0"/>
              <a:t> </a:t>
            </a:r>
            <a:r>
              <a:rPr lang="en-US" dirty="0" err="1" smtClean="0"/>
              <a:t>paredz</a:t>
            </a:r>
            <a:r>
              <a:rPr lang="en-US" dirty="0" smtClean="0"/>
              <a:t> </a:t>
            </a:r>
            <a:r>
              <a:rPr lang="en-US" dirty="0" err="1" smtClean="0"/>
              <a:t>šādu</a:t>
            </a:r>
            <a:r>
              <a:rPr lang="en-US" dirty="0" smtClean="0"/>
              <a:t> </a:t>
            </a:r>
            <a:r>
              <a:rPr lang="en-US" dirty="0" err="1" smtClean="0"/>
              <a:t>sodu</a:t>
            </a:r>
            <a:r>
              <a:rPr lang="en-US" dirty="0" smtClean="0"/>
              <a:t>.</a:t>
            </a:r>
          </a:p>
          <a:p>
            <a:endParaRPr lang="en-US" dirty="0"/>
          </a:p>
        </p:txBody>
      </p:sp>
    </p:spTree>
    <p:extLst>
      <p:ext uri="{BB962C8B-B14F-4D97-AF65-F5344CB8AC3E}">
        <p14:creationId xmlns:p14="http://schemas.microsoft.com/office/powerpoint/2010/main" val="172371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Latvijā</a:t>
            </a:r>
            <a:r>
              <a:rPr lang="en-US" dirty="0" smtClean="0"/>
              <a:t> </a:t>
            </a:r>
            <a:r>
              <a:rPr lang="en-US" dirty="0" err="1" smtClean="0"/>
              <a:t>dramatiska</a:t>
            </a:r>
            <a:r>
              <a:rPr lang="en-US" dirty="0" smtClean="0"/>
              <a:t> </a:t>
            </a:r>
            <a:r>
              <a:rPr lang="en-US" dirty="0" err="1" smtClean="0"/>
              <a:t>situācija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50 </a:t>
            </a:r>
            <a:r>
              <a:rPr lang="en-US" dirty="0" err="1" smtClean="0"/>
              <a:t>aborti</a:t>
            </a:r>
            <a:r>
              <a:rPr lang="en-US" dirty="0" smtClean="0"/>
              <a:t> </a:t>
            </a:r>
            <a:r>
              <a:rPr lang="en-US" dirty="0" err="1" smtClean="0"/>
              <a:t>dienā</a:t>
            </a:r>
            <a:r>
              <a:rPr lang="en-US" dirty="0" smtClean="0"/>
              <a:t> </a:t>
            </a:r>
          </a:p>
          <a:p>
            <a:r>
              <a:rPr lang="en-US" dirty="0" err="1" smtClean="0"/>
              <a:t>Uz</a:t>
            </a:r>
            <a:r>
              <a:rPr lang="en-US" dirty="0" smtClean="0"/>
              <a:t> </a:t>
            </a:r>
            <a:r>
              <a:rPr lang="en-US" dirty="0" err="1" smtClean="0"/>
              <a:t>katriem</a:t>
            </a:r>
            <a:r>
              <a:rPr lang="en-US" dirty="0" smtClean="0"/>
              <a:t> 2 </a:t>
            </a:r>
            <a:r>
              <a:rPr lang="en-US" dirty="0" err="1" smtClean="0"/>
              <a:t>dzimušiem</a:t>
            </a:r>
            <a:r>
              <a:rPr lang="en-US" dirty="0" smtClean="0"/>
              <a:t> </a:t>
            </a:r>
            <a:r>
              <a:rPr lang="en-US" dirty="0" err="1" smtClean="0"/>
              <a:t>bērniņiem</a:t>
            </a:r>
            <a:r>
              <a:rPr lang="en-US" dirty="0" smtClean="0"/>
              <a:t> - ~ 1 aborts</a:t>
            </a:r>
          </a:p>
          <a:p>
            <a:r>
              <a:rPr lang="en-US" dirty="0" err="1" smtClean="0"/>
              <a:t>Jaunām</a:t>
            </a:r>
            <a:r>
              <a:rPr lang="en-US" dirty="0" smtClean="0"/>
              <a:t> </a:t>
            </a:r>
            <a:r>
              <a:rPr lang="en-US" dirty="0" err="1" smtClean="0"/>
              <a:t>meitenēm</a:t>
            </a:r>
            <a:r>
              <a:rPr lang="en-US" dirty="0" smtClean="0"/>
              <a:t> </a:t>
            </a:r>
            <a:r>
              <a:rPr lang="en-US" dirty="0" err="1" smtClean="0"/>
              <a:t>tiek</a:t>
            </a:r>
            <a:r>
              <a:rPr lang="en-US" dirty="0" smtClean="0"/>
              <a:t> </a:t>
            </a:r>
            <a:r>
              <a:rPr lang="en-US" dirty="0" err="1" smtClean="0"/>
              <a:t>izrakstītas</a:t>
            </a:r>
            <a:r>
              <a:rPr lang="en-US" dirty="0" smtClean="0"/>
              <a:t> </a:t>
            </a:r>
            <a:r>
              <a:rPr lang="en-US" dirty="0" err="1" smtClean="0"/>
              <a:t>spirāles</a:t>
            </a:r>
            <a:r>
              <a:rPr lang="en-US" dirty="0" smtClean="0"/>
              <a:t>, </a:t>
            </a:r>
            <a:r>
              <a:rPr lang="en-US" dirty="0" err="1" smtClean="0"/>
              <a:t>kas</a:t>
            </a:r>
            <a:r>
              <a:rPr lang="en-US" dirty="0" smtClean="0"/>
              <a:t> </a:t>
            </a:r>
            <a:r>
              <a:rPr lang="en-US" dirty="0" err="1" smtClean="0"/>
              <a:t>citās</a:t>
            </a:r>
            <a:r>
              <a:rPr lang="en-US" dirty="0" smtClean="0"/>
              <a:t> </a:t>
            </a:r>
            <a:r>
              <a:rPr lang="en-US" dirty="0" err="1" smtClean="0"/>
              <a:t>valstīs</a:t>
            </a:r>
            <a:r>
              <a:rPr lang="en-US" dirty="0" smtClean="0"/>
              <a:t> </a:t>
            </a:r>
            <a:r>
              <a:rPr lang="en-US" dirty="0" err="1" smtClean="0"/>
              <a:t>ir</a:t>
            </a:r>
            <a:r>
              <a:rPr lang="en-US" dirty="0" smtClean="0"/>
              <a:t> </a:t>
            </a:r>
            <a:r>
              <a:rPr lang="en-US" dirty="0" err="1" smtClean="0"/>
              <a:t>aizliegtas</a:t>
            </a:r>
            <a:r>
              <a:rPr lang="en-US" dirty="0" smtClean="0"/>
              <a:t> (</a:t>
            </a:r>
            <a:r>
              <a:rPr lang="en-US" dirty="0" err="1" smtClean="0"/>
              <a:t>vairāki</a:t>
            </a:r>
            <a:r>
              <a:rPr lang="en-US" dirty="0" smtClean="0"/>
              <a:t> ASV </a:t>
            </a:r>
            <a:r>
              <a:rPr lang="en-US" dirty="0" err="1" smtClean="0"/>
              <a:t>štati</a:t>
            </a:r>
            <a:r>
              <a:rPr lang="en-US" dirty="0" smtClean="0"/>
              <a:t>). </a:t>
            </a:r>
            <a:r>
              <a:rPr lang="en-US" dirty="0" err="1" smtClean="0"/>
              <a:t>Spirāles</a:t>
            </a:r>
            <a:r>
              <a:rPr lang="en-US" dirty="0" smtClean="0"/>
              <a:t> </a:t>
            </a:r>
            <a:r>
              <a:rPr lang="en-US" dirty="0" err="1" smtClean="0"/>
              <a:t>ir</a:t>
            </a:r>
            <a:r>
              <a:rPr lang="en-US" dirty="0" smtClean="0"/>
              <a:t> </a:t>
            </a:r>
            <a:r>
              <a:rPr lang="en-US" dirty="0" err="1" smtClean="0"/>
              <a:t>abortīvs</a:t>
            </a:r>
            <a:r>
              <a:rPr lang="en-US" dirty="0" smtClean="0"/>
              <a:t> </a:t>
            </a:r>
            <a:r>
              <a:rPr lang="en-US" dirty="0" err="1" smtClean="0"/>
              <a:t>līdzeklis</a:t>
            </a:r>
            <a:r>
              <a:rPr lang="en-US" dirty="0" smtClean="0"/>
              <a:t>. </a:t>
            </a:r>
            <a:r>
              <a:rPr lang="en-US" dirty="0" err="1" smtClean="0"/>
              <a:t>Tās</a:t>
            </a:r>
            <a:r>
              <a:rPr lang="en-US" dirty="0" smtClean="0"/>
              <a:t> </a:t>
            </a:r>
            <a:r>
              <a:rPr lang="en-US" dirty="0" err="1" smtClean="0"/>
              <a:t>parasti</a:t>
            </a:r>
            <a:r>
              <a:rPr lang="en-US" dirty="0" smtClean="0"/>
              <a:t> </a:t>
            </a:r>
            <a:r>
              <a:rPr lang="en-US" dirty="0" err="1" smtClean="0"/>
              <a:t>lieto</a:t>
            </a:r>
            <a:r>
              <a:rPr lang="en-US" dirty="0" smtClean="0"/>
              <a:t> </a:t>
            </a:r>
            <a:r>
              <a:rPr lang="en-US" dirty="0" err="1" smtClean="0"/>
              <a:t>tikai</a:t>
            </a:r>
            <a:r>
              <a:rPr lang="en-US" dirty="0" smtClean="0"/>
              <a:t> </a:t>
            </a:r>
            <a:r>
              <a:rPr lang="en-US" dirty="0" err="1" smtClean="0"/>
              <a:t>vecākas</a:t>
            </a:r>
            <a:r>
              <a:rPr lang="en-US" dirty="0" smtClean="0"/>
              <a:t> </a:t>
            </a:r>
            <a:r>
              <a:rPr lang="en-US" dirty="0" err="1" smtClean="0"/>
              <a:t>sievietes</a:t>
            </a:r>
            <a:r>
              <a:rPr lang="en-US" dirty="0" smtClean="0"/>
              <a:t>, </a:t>
            </a:r>
            <a:r>
              <a:rPr lang="en-US" dirty="0" err="1" smtClean="0"/>
              <a:t>kuras</a:t>
            </a:r>
            <a:r>
              <a:rPr lang="en-US" dirty="0" smtClean="0"/>
              <a:t> </a:t>
            </a:r>
            <a:r>
              <a:rPr lang="en-US" dirty="0" err="1" smtClean="0"/>
              <a:t>vairs</a:t>
            </a:r>
            <a:r>
              <a:rPr lang="en-US" dirty="0" smtClean="0"/>
              <a:t> </a:t>
            </a:r>
            <a:r>
              <a:rPr lang="en-US" dirty="0" err="1" smtClean="0"/>
              <a:t>bērniņu</a:t>
            </a:r>
            <a:r>
              <a:rPr lang="en-US" dirty="0" smtClean="0"/>
              <a:t> </a:t>
            </a:r>
            <a:r>
              <a:rPr lang="en-US" dirty="0" err="1" smtClean="0"/>
              <a:t>nevēlas</a:t>
            </a:r>
            <a:r>
              <a:rPr lang="en-US" dirty="0" smtClean="0"/>
              <a:t>.</a:t>
            </a:r>
          </a:p>
          <a:p>
            <a:r>
              <a:rPr lang="en-US" dirty="0" err="1" smtClean="0"/>
              <a:t>Zaudējis</a:t>
            </a:r>
            <a:r>
              <a:rPr lang="en-US" dirty="0" smtClean="0"/>
              <a:t> </a:t>
            </a:r>
            <a:r>
              <a:rPr lang="en-US" dirty="0" err="1" smtClean="0"/>
              <a:t>spēku</a:t>
            </a:r>
            <a:r>
              <a:rPr lang="en-US" dirty="0" smtClean="0"/>
              <a:t> </a:t>
            </a:r>
            <a:r>
              <a:rPr lang="en-US" dirty="0" err="1" smtClean="0"/>
              <a:t>Veselības</a:t>
            </a:r>
            <a:r>
              <a:rPr lang="en-US" dirty="0" smtClean="0"/>
              <a:t> </a:t>
            </a:r>
            <a:r>
              <a:rPr lang="en-US" dirty="0" err="1" smtClean="0"/>
              <a:t>ministrijas</a:t>
            </a:r>
            <a:r>
              <a:rPr lang="en-US" dirty="0" smtClean="0"/>
              <a:t> </a:t>
            </a:r>
            <a:r>
              <a:rPr lang="en-US" dirty="0" err="1" smtClean="0"/>
              <a:t>rīkojums</a:t>
            </a:r>
            <a:r>
              <a:rPr lang="en-US" dirty="0" smtClean="0"/>
              <a:t> Nr. 227 (28.08.2003.) “Par </a:t>
            </a:r>
            <a:r>
              <a:rPr lang="en-US" dirty="0" err="1" smtClean="0"/>
              <a:t>rakstveida</a:t>
            </a:r>
            <a:r>
              <a:rPr lang="en-US" dirty="0" smtClean="0"/>
              <a:t> </a:t>
            </a:r>
            <a:r>
              <a:rPr lang="en-US" dirty="0" err="1" smtClean="0"/>
              <a:t>informāciju</a:t>
            </a:r>
            <a:r>
              <a:rPr lang="en-US" dirty="0" smtClean="0"/>
              <a:t> par </a:t>
            </a:r>
            <a:r>
              <a:rPr lang="en-US" dirty="0" err="1" smtClean="0"/>
              <a:t>grūtniecības</a:t>
            </a:r>
            <a:r>
              <a:rPr lang="en-US" dirty="0" smtClean="0"/>
              <a:t> </a:t>
            </a:r>
            <a:r>
              <a:rPr lang="en-US" dirty="0" err="1" smtClean="0"/>
              <a:t>pārtraukšanas</a:t>
            </a:r>
            <a:r>
              <a:rPr lang="en-US" dirty="0" smtClean="0"/>
              <a:t> </a:t>
            </a:r>
            <a:r>
              <a:rPr lang="en-US" dirty="0" err="1" smtClean="0"/>
              <a:t>morālajiem</a:t>
            </a:r>
            <a:r>
              <a:rPr lang="en-US" dirty="0" smtClean="0"/>
              <a:t> </a:t>
            </a:r>
            <a:r>
              <a:rPr lang="en-US" dirty="0" err="1" smtClean="0"/>
              <a:t>aspektiem</a:t>
            </a:r>
            <a:r>
              <a:rPr lang="en-US" dirty="0" smtClean="0"/>
              <a:t>”..</a:t>
            </a:r>
          </a:p>
          <a:p>
            <a:endParaRPr lang="en-US" dirty="0" smtClean="0"/>
          </a:p>
          <a:p>
            <a:endParaRPr lang="en-US" dirty="0"/>
          </a:p>
        </p:txBody>
      </p:sp>
    </p:spTree>
    <p:extLst>
      <p:ext uri="{BB962C8B-B14F-4D97-AF65-F5344CB8AC3E}">
        <p14:creationId xmlns:p14="http://schemas.microsoft.com/office/powerpoint/2010/main" val="3978742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lv-LV" sz="3000" dirty="0" smtClean="0"/>
              <a:t>Likums atļauj izdarīt abortu pēc sievietes lūguma līdz grūtniecības 12.nedēļai (12. pants).</a:t>
            </a:r>
            <a:br>
              <a:rPr lang="lv-LV" sz="3000" dirty="0" smtClean="0"/>
            </a:br>
            <a:endParaRPr lang="lv-LV" sz="3000" dirty="0"/>
          </a:p>
        </p:txBody>
      </p:sp>
      <p:sp>
        <p:nvSpPr>
          <p:cNvPr id="3" name="Content Placeholder 2"/>
          <p:cNvSpPr>
            <a:spLocks noGrp="1"/>
          </p:cNvSpPr>
          <p:nvPr>
            <p:ph idx="1"/>
          </p:nvPr>
        </p:nvSpPr>
        <p:spPr>
          <a:xfrm>
            <a:off x="457200" y="1600200"/>
            <a:ext cx="8229600" cy="4871488"/>
          </a:xfrm>
        </p:spPr>
        <p:txBody>
          <a:bodyPr>
            <a:normAutofit lnSpcReduction="10000"/>
          </a:bodyPr>
          <a:lstStyle/>
          <a:p>
            <a:pPr marL="0" indent="0" algn="just">
              <a:buNone/>
            </a:pPr>
            <a:endParaRPr lang="lv-LV" dirty="0" smtClean="0"/>
          </a:p>
          <a:p>
            <a:pPr marL="0" indent="0" algn="just">
              <a:buNone/>
            </a:pPr>
            <a:endParaRPr lang="lv-LV" dirty="0" smtClean="0"/>
          </a:p>
          <a:p>
            <a:pPr marL="0" indent="0" algn="just">
              <a:buNone/>
            </a:pPr>
            <a:endParaRPr lang="lv-LV" dirty="0" smtClean="0"/>
          </a:p>
          <a:p>
            <a:pPr marL="0" indent="0" algn="just">
              <a:buNone/>
            </a:pPr>
            <a:endParaRPr lang="lv-LV" dirty="0" smtClean="0"/>
          </a:p>
          <a:p>
            <a:pPr marL="0" indent="0" algn="just">
              <a:buNone/>
            </a:pPr>
            <a:endParaRPr lang="lv-LV" dirty="0" smtClean="0"/>
          </a:p>
          <a:p>
            <a:pPr marL="0" indent="0" algn="just">
              <a:buNone/>
            </a:pPr>
            <a:r>
              <a:rPr lang="lv-LV" sz="2400" dirty="0" smtClean="0"/>
              <a:t>Bērniņš sver 8-14 gr. Viņa garums no galvas līdz dibenam ir apmēram 6 cm. Ar speciālu aparātu (doppleru) var saklausīt bērna sirdspukstus. Visi orgāni ir jau izveidojušies, tagad tie tik attīstās un aug. Pamazam cietē skeleta kauli. Attīstās muskuļi. Bērns ļoti aktīvi kustās dzemdē. Bērnam uz mēles parādās garšas receptori, viņš var atšķirt garšu. </a:t>
            </a:r>
            <a:r>
              <a:rPr lang="lv-LV" sz="2400" dirty="0" smtClean="0">
                <a:effectLst/>
              </a:rPr>
              <a:t> </a:t>
            </a:r>
            <a:endParaRPr lang="lv-LV" sz="2400" dirty="0" smtClean="0"/>
          </a:p>
          <a:p>
            <a:pPr marL="0" indent="0" algn="just">
              <a:buNone/>
            </a:pPr>
            <a:endParaRPr lang="lv-LV"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714919" y="1417638"/>
            <a:ext cx="3711318" cy="2896820"/>
          </a:xfrm>
          <a:prstGeom prst="rect">
            <a:avLst/>
          </a:prstGeom>
          <a:noFill/>
          <a:ln>
            <a:noFill/>
          </a:ln>
        </p:spPr>
      </p:pic>
    </p:spTree>
    <p:extLst>
      <p:ext uri="{BB962C8B-B14F-4D97-AF65-F5344CB8AC3E}">
        <p14:creationId xmlns:p14="http://schemas.microsoft.com/office/powerpoint/2010/main" val="163422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PRIEKŠLIKUMI</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err="1" smtClean="0"/>
              <a:t>Nepieciešams</a:t>
            </a:r>
            <a:r>
              <a:rPr lang="en-US" dirty="0" smtClean="0"/>
              <a:t> </a:t>
            </a:r>
            <a:r>
              <a:rPr lang="en-US" dirty="0" err="1" smtClean="0"/>
              <a:t>noteikt</a:t>
            </a:r>
            <a:r>
              <a:rPr lang="en-US" dirty="0" smtClean="0"/>
              <a:t> </a:t>
            </a:r>
            <a:r>
              <a:rPr lang="en-US" b="1" dirty="0" err="1" smtClean="0"/>
              <a:t>vispārēju</a:t>
            </a:r>
            <a:r>
              <a:rPr lang="en-US" b="1" dirty="0" smtClean="0"/>
              <a:t> </a:t>
            </a:r>
            <a:r>
              <a:rPr lang="en-US" b="1" dirty="0" err="1" smtClean="0"/>
              <a:t>abortu</a:t>
            </a:r>
            <a:r>
              <a:rPr lang="en-US" b="1" dirty="0" smtClean="0"/>
              <a:t> </a:t>
            </a:r>
            <a:r>
              <a:rPr lang="en-US" b="1" dirty="0" err="1" smtClean="0"/>
              <a:t>aizliegumu</a:t>
            </a:r>
            <a:r>
              <a:rPr lang="en-US" dirty="0" smtClean="0"/>
              <a:t>, par </a:t>
            </a:r>
            <a:r>
              <a:rPr lang="en-US" dirty="0" err="1" smtClean="0"/>
              <a:t>kura</a:t>
            </a:r>
            <a:r>
              <a:rPr lang="en-US" dirty="0" smtClean="0"/>
              <a:t> </a:t>
            </a:r>
            <a:r>
              <a:rPr lang="en-US" dirty="0" err="1" smtClean="0"/>
              <a:t>pārkāpšanu</a:t>
            </a:r>
            <a:r>
              <a:rPr lang="en-US" dirty="0" smtClean="0"/>
              <a:t> </a:t>
            </a:r>
            <a:r>
              <a:rPr lang="en-US" dirty="0" err="1" smtClean="0"/>
              <a:t>jāparedz</a:t>
            </a:r>
            <a:r>
              <a:rPr lang="en-US" dirty="0" smtClean="0"/>
              <a:t> </a:t>
            </a:r>
            <a:r>
              <a:rPr lang="en-US" dirty="0" err="1" smtClean="0"/>
              <a:t>kriminālsods</a:t>
            </a:r>
            <a:r>
              <a:rPr lang="en-US" dirty="0" smtClean="0"/>
              <a:t> (</a:t>
            </a:r>
            <a:r>
              <a:rPr lang="en-US" dirty="0" err="1" smtClean="0"/>
              <a:t>mātei</a:t>
            </a:r>
            <a:r>
              <a:rPr lang="en-US" dirty="0" smtClean="0"/>
              <a:t>, </a:t>
            </a:r>
            <a:r>
              <a:rPr lang="en-US" dirty="0" err="1" smtClean="0"/>
              <a:t>ārstam</a:t>
            </a:r>
            <a:r>
              <a:rPr lang="en-US" dirty="0" smtClean="0"/>
              <a:t>). </a:t>
            </a:r>
            <a:r>
              <a:rPr lang="en-US" dirty="0" err="1" smtClean="0"/>
              <a:t>Līdz</a:t>
            </a:r>
            <a:r>
              <a:rPr lang="en-US" dirty="0" smtClean="0"/>
              <a:t> </a:t>
            </a:r>
            <a:r>
              <a:rPr lang="en-US" dirty="0" err="1" smtClean="0"/>
              <a:t>ar</a:t>
            </a:r>
            <a:r>
              <a:rPr lang="en-US" dirty="0" smtClean="0"/>
              <a:t> to </a:t>
            </a:r>
            <a:r>
              <a:rPr lang="en-US" dirty="0" err="1" smtClean="0"/>
              <a:t>ir</a:t>
            </a:r>
            <a:r>
              <a:rPr lang="en-US" dirty="0" smtClean="0"/>
              <a:t> </a:t>
            </a:r>
            <a:r>
              <a:rPr lang="en-US" dirty="0" err="1" smtClean="0"/>
              <a:t>jāpaceļ</a:t>
            </a:r>
            <a:r>
              <a:rPr lang="en-US" dirty="0" smtClean="0"/>
              <a:t> </a:t>
            </a:r>
            <a:r>
              <a:rPr lang="en-US" dirty="0" err="1" smtClean="0"/>
              <a:t>augsta</a:t>
            </a:r>
            <a:r>
              <a:rPr lang="en-US" dirty="0" smtClean="0"/>
              <a:t> </a:t>
            </a:r>
            <a:r>
              <a:rPr lang="en-US" dirty="0" err="1" smtClean="0"/>
              <a:t>ētikas</a:t>
            </a:r>
            <a:r>
              <a:rPr lang="en-US" dirty="0" smtClean="0"/>
              <a:t> </a:t>
            </a:r>
            <a:r>
              <a:rPr lang="en-US" dirty="0" err="1" smtClean="0"/>
              <a:t>latiņa</a:t>
            </a:r>
            <a:r>
              <a:rPr lang="en-US" dirty="0" smtClean="0"/>
              <a:t>.</a:t>
            </a:r>
          </a:p>
          <a:p>
            <a:pPr algn="just"/>
            <a:r>
              <a:rPr lang="en-US" dirty="0" err="1" smtClean="0"/>
              <a:t>Tajā</a:t>
            </a:r>
            <a:r>
              <a:rPr lang="en-US" dirty="0" smtClean="0"/>
              <a:t> pat </a:t>
            </a:r>
            <a:r>
              <a:rPr lang="en-US" dirty="0" err="1" smtClean="0"/>
              <a:t>laikā</a:t>
            </a:r>
            <a:r>
              <a:rPr lang="en-US" dirty="0" smtClean="0"/>
              <a:t> </a:t>
            </a:r>
            <a:r>
              <a:rPr lang="en-US" dirty="0" err="1" smtClean="0"/>
              <a:t>jānosaka</a:t>
            </a:r>
            <a:r>
              <a:rPr lang="en-US" dirty="0" smtClean="0"/>
              <a:t> </a:t>
            </a:r>
            <a:r>
              <a:rPr lang="en-US" dirty="0" err="1" smtClean="0"/>
              <a:t>skaidri</a:t>
            </a:r>
            <a:r>
              <a:rPr lang="en-US" dirty="0" smtClean="0"/>
              <a:t> </a:t>
            </a:r>
            <a:r>
              <a:rPr lang="en-US" dirty="0" err="1" smtClean="0"/>
              <a:t>definēti</a:t>
            </a:r>
            <a:r>
              <a:rPr lang="en-US" dirty="0" smtClean="0"/>
              <a:t> </a:t>
            </a:r>
            <a:r>
              <a:rPr lang="en-US" dirty="0" err="1" smtClean="0"/>
              <a:t>izņēmumi</a:t>
            </a:r>
            <a:r>
              <a:rPr lang="en-US" dirty="0" smtClean="0"/>
              <a:t> – </a:t>
            </a:r>
            <a:r>
              <a:rPr lang="en-US" dirty="0" err="1" smtClean="0"/>
              <a:t>piemēram</a:t>
            </a:r>
            <a:r>
              <a:rPr lang="en-US" dirty="0" smtClean="0"/>
              <a:t>, </a:t>
            </a:r>
            <a:r>
              <a:rPr lang="en-US" dirty="0" err="1" smtClean="0"/>
              <a:t>mātes</a:t>
            </a:r>
            <a:r>
              <a:rPr lang="en-US" dirty="0" smtClean="0"/>
              <a:t> </a:t>
            </a:r>
            <a:r>
              <a:rPr lang="en-US" dirty="0" err="1" smtClean="0"/>
              <a:t>dzīvības</a:t>
            </a:r>
            <a:r>
              <a:rPr lang="en-US" dirty="0" smtClean="0"/>
              <a:t> </a:t>
            </a:r>
            <a:r>
              <a:rPr lang="en-US" dirty="0" err="1" smtClean="0"/>
              <a:t>apdraudējums</a:t>
            </a:r>
            <a:r>
              <a:rPr lang="en-US" dirty="0" smtClean="0"/>
              <a:t>. </a:t>
            </a:r>
          </a:p>
          <a:p>
            <a:pPr algn="just"/>
            <a:r>
              <a:rPr lang="en-US" dirty="0" smtClean="0"/>
              <a:t>Aborts </a:t>
            </a:r>
            <a:r>
              <a:rPr lang="en-US" dirty="0" err="1" smtClean="0"/>
              <a:t>jādefinē</a:t>
            </a:r>
            <a:r>
              <a:rPr lang="en-US" dirty="0" smtClean="0"/>
              <a:t> </a:t>
            </a:r>
            <a:r>
              <a:rPr lang="en-US" dirty="0" err="1" smtClean="0"/>
              <a:t>kā</a:t>
            </a:r>
            <a:r>
              <a:rPr lang="en-US" dirty="0" smtClean="0"/>
              <a:t> </a:t>
            </a:r>
            <a:r>
              <a:rPr lang="en-US" dirty="0" err="1" smtClean="0"/>
              <a:t>nonāvēšana</a:t>
            </a:r>
            <a:r>
              <a:rPr lang="en-US" dirty="0" smtClean="0"/>
              <a:t>.</a:t>
            </a:r>
          </a:p>
          <a:p>
            <a:pPr algn="just"/>
            <a:r>
              <a:rPr lang="en-US" dirty="0" err="1" smtClean="0"/>
              <a:t>Šobrīd</a:t>
            </a:r>
            <a:r>
              <a:rPr lang="en-US" dirty="0" smtClean="0"/>
              <a:t> </a:t>
            </a:r>
            <a:r>
              <a:rPr lang="en-US" dirty="0" err="1" smtClean="0"/>
              <a:t>abortētie</a:t>
            </a:r>
            <a:r>
              <a:rPr lang="en-US" dirty="0" smtClean="0"/>
              <a:t> </a:t>
            </a:r>
            <a:r>
              <a:rPr lang="en-US" dirty="0" err="1" smtClean="0"/>
              <a:t>bērniņi</a:t>
            </a:r>
            <a:r>
              <a:rPr lang="en-US" dirty="0" smtClean="0"/>
              <a:t> </a:t>
            </a:r>
            <a:r>
              <a:rPr lang="en-US" dirty="0" err="1" smtClean="0"/>
              <a:t>tiek</a:t>
            </a:r>
            <a:r>
              <a:rPr lang="en-US" dirty="0" smtClean="0"/>
              <a:t> </a:t>
            </a:r>
            <a:r>
              <a:rPr lang="en-US" dirty="0" err="1" smtClean="0"/>
              <a:t>izmesti</a:t>
            </a:r>
            <a:r>
              <a:rPr lang="en-US" dirty="0" smtClean="0"/>
              <a:t> </a:t>
            </a:r>
            <a:r>
              <a:rPr lang="en-US" dirty="0" err="1" smtClean="0"/>
              <a:t>miskastē</a:t>
            </a:r>
            <a:r>
              <a:rPr lang="en-US" dirty="0" smtClean="0"/>
              <a:t>. </a:t>
            </a:r>
            <a:r>
              <a:rPr lang="en-US" dirty="0" err="1" smtClean="0"/>
              <a:t>Ir</a:t>
            </a:r>
            <a:r>
              <a:rPr lang="en-US" dirty="0" smtClean="0"/>
              <a:t> </a:t>
            </a:r>
            <a:r>
              <a:rPr lang="en-US" dirty="0" err="1" smtClean="0"/>
              <a:t>jānodrošina</a:t>
            </a:r>
            <a:r>
              <a:rPr lang="en-US" dirty="0" smtClean="0"/>
              <a:t> </a:t>
            </a:r>
            <a:r>
              <a:rPr lang="en-US" dirty="0" err="1" smtClean="0"/>
              <a:t>pienācīga</a:t>
            </a:r>
            <a:r>
              <a:rPr lang="en-US" dirty="0" smtClean="0"/>
              <a:t> </a:t>
            </a:r>
            <a:r>
              <a:rPr lang="en-US" dirty="0" err="1" smtClean="0"/>
              <a:t>cieņa</a:t>
            </a:r>
            <a:r>
              <a:rPr lang="en-US" dirty="0" smtClean="0"/>
              <a:t>, </a:t>
            </a:r>
            <a:r>
              <a:rPr lang="en-US" dirty="0" err="1" smtClean="0"/>
              <a:t>jāizsniedz</a:t>
            </a:r>
            <a:r>
              <a:rPr lang="en-US" dirty="0" smtClean="0"/>
              <a:t> </a:t>
            </a:r>
            <a:r>
              <a:rPr lang="en-US" dirty="0" err="1" smtClean="0"/>
              <a:t>miršanas</a:t>
            </a:r>
            <a:r>
              <a:rPr lang="en-US" dirty="0" smtClean="0"/>
              <a:t> </a:t>
            </a:r>
            <a:r>
              <a:rPr lang="en-US" dirty="0" err="1" smtClean="0"/>
              <a:t>apliecība</a:t>
            </a:r>
            <a:r>
              <a:rPr lang="en-US" dirty="0" smtClean="0"/>
              <a:t>.</a:t>
            </a:r>
          </a:p>
          <a:p>
            <a:pPr algn="just"/>
            <a:r>
              <a:rPr lang="en-US" dirty="0" smtClean="0">
                <a:hlinkClick r:id="rId2"/>
              </a:rPr>
              <a:t>28.10.2003. MK noteikumi Nr.590 "Grūtniecības pārtraukšanas organizatoriskā kārtība”</a:t>
            </a:r>
            <a:r>
              <a:rPr lang="en-US" dirty="0" smtClean="0"/>
              <a:t> - </a:t>
            </a:r>
            <a:r>
              <a:rPr lang="en-US" dirty="0" err="1"/>
              <a:t>p</a:t>
            </a:r>
            <a:r>
              <a:rPr lang="en-US" dirty="0" err="1" smtClean="0"/>
              <a:t>retruna</a:t>
            </a:r>
            <a:r>
              <a:rPr lang="en-US" dirty="0" smtClean="0"/>
              <a:t> </a:t>
            </a:r>
            <a:r>
              <a:rPr lang="en-US" dirty="0" err="1" smtClean="0"/>
              <a:t>ar</a:t>
            </a:r>
            <a:r>
              <a:rPr lang="en-US" dirty="0" smtClean="0"/>
              <a:t> </a:t>
            </a:r>
            <a:r>
              <a:rPr lang="en-US" dirty="0" err="1" smtClean="0"/>
              <a:t>Satversmes</a:t>
            </a:r>
            <a:r>
              <a:rPr lang="en-US" dirty="0" smtClean="0"/>
              <a:t> 93. </a:t>
            </a:r>
            <a:r>
              <a:rPr lang="en-US" dirty="0" err="1" smtClean="0"/>
              <a:t>pantu</a:t>
            </a:r>
            <a:r>
              <a:rPr lang="en-US" dirty="0" smtClean="0"/>
              <a:t>. </a:t>
            </a:r>
            <a:r>
              <a:rPr lang="en-US" b="1" dirty="0" err="1" smtClean="0"/>
              <a:t>Jāatzīst</a:t>
            </a:r>
            <a:r>
              <a:rPr lang="en-US" b="1" dirty="0" smtClean="0"/>
              <a:t> par </a:t>
            </a:r>
            <a:r>
              <a:rPr lang="en-US" b="1" dirty="0" err="1" smtClean="0"/>
              <a:t>antikonstitucionālu</a:t>
            </a:r>
            <a:r>
              <a:rPr lang="en-US" dirty="0" smtClean="0"/>
              <a:t>.</a:t>
            </a:r>
          </a:p>
          <a:p>
            <a:pPr algn="just"/>
            <a:r>
              <a:rPr lang="en-US" dirty="0" err="1" smtClean="0"/>
              <a:t>Veikt</a:t>
            </a:r>
            <a:r>
              <a:rPr lang="en-US" dirty="0" smtClean="0"/>
              <a:t> </a:t>
            </a:r>
            <a:r>
              <a:rPr lang="en-US" dirty="0" err="1" smtClean="0"/>
              <a:t>virkni</a:t>
            </a:r>
            <a:r>
              <a:rPr lang="en-US" dirty="0" smtClean="0"/>
              <a:t> </a:t>
            </a:r>
            <a:r>
              <a:rPr lang="en-US" dirty="0" err="1" smtClean="0"/>
              <a:t>izglītojošu</a:t>
            </a:r>
            <a:r>
              <a:rPr lang="en-US" dirty="0" smtClean="0"/>
              <a:t> </a:t>
            </a:r>
            <a:r>
              <a:rPr lang="en-US" dirty="0" err="1" smtClean="0"/>
              <a:t>pasākumu</a:t>
            </a:r>
            <a:r>
              <a:rPr lang="en-US" dirty="0" smtClean="0"/>
              <a:t>, </a:t>
            </a:r>
            <a:r>
              <a:rPr lang="en-US" b="1" dirty="0" err="1" smtClean="0"/>
              <a:t>mainīt</a:t>
            </a:r>
            <a:r>
              <a:rPr lang="en-US" b="1" dirty="0" smtClean="0"/>
              <a:t> </a:t>
            </a:r>
            <a:r>
              <a:rPr lang="en-US" b="1" dirty="0" err="1" smtClean="0"/>
              <a:t>skolu</a:t>
            </a:r>
            <a:r>
              <a:rPr lang="en-US" b="1" dirty="0" smtClean="0"/>
              <a:t> </a:t>
            </a:r>
            <a:r>
              <a:rPr lang="en-US" b="1" dirty="0" err="1" smtClean="0"/>
              <a:t>izglītības</a:t>
            </a:r>
            <a:r>
              <a:rPr lang="en-US" b="1" dirty="0" smtClean="0"/>
              <a:t> </a:t>
            </a:r>
            <a:r>
              <a:rPr lang="en-US" b="1" dirty="0" err="1" smtClean="0"/>
              <a:t>satura</a:t>
            </a:r>
            <a:r>
              <a:rPr lang="en-US" b="1" dirty="0" smtClean="0"/>
              <a:t> </a:t>
            </a:r>
            <a:r>
              <a:rPr lang="en-US" b="1" dirty="0" err="1" smtClean="0"/>
              <a:t>akcentus</a:t>
            </a:r>
            <a:r>
              <a:rPr lang="en-US" b="1" dirty="0" smtClean="0"/>
              <a:t> </a:t>
            </a:r>
            <a:r>
              <a:rPr lang="en-US" dirty="0" err="1" smtClean="0"/>
              <a:t>ar</a:t>
            </a:r>
            <a:r>
              <a:rPr lang="en-US" dirty="0" smtClean="0"/>
              <a:t> </a:t>
            </a:r>
            <a:r>
              <a:rPr lang="en-US" dirty="0" err="1" smtClean="0"/>
              <a:t>mērķi</a:t>
            </a:r>
            <a:r>
              <a:rPr lang="en-US" dirty="0" smtClean="0"/>
              <a:t> – </a:t>
            </a:r>
            <a:r>
              <a:rPr lang="en-US" dirty="0" err="1" smtClean="0"/>
              <a:t>popularizēt</a:t>
            </a:r>
            <a:r>
              <a:rPr lang="en-US" dirty="0" smtClean="0"/>
              <a:t> </a:t>
            </a:r>
            <a:r>
              <a:rPr lang="en-US" dirty="0" err="1" smtClean="0"/>
              <a:t>atbildīgas</a:t>
            </a:r>
            <a:r>
              <a:rPr lang="en-US" dirty="0" smtClean="0"/>
              <a:t>, </a:t>
            </a:r>
            <a:r>
              <a:rPr lang="en-US" dirty="0" err="1" smtClean="0"/>
              <a:t>cieņas</a:t>
            </a:r>
            <a:r>
              <a:rPr lang="en-US" dirty="0" smtClean="0"/>
              <a:t> </a:t>
            </a:r>
            <a:r>
              <a:rPr lang="en-US" dirty="0" err="1" smtClean="0"/>
              <a:t>pilnas</a:t>
            </a:r>
            <a:r>
              <a:rPr lang="en-US" dirty="0" smtClean="0"/>
              <a:t> </a:t>
            </a:r>
            <a:r>
              <a:rPr lang="en-US" dirty="0" err="1" smtClean="0"/>
              <a:t>attiecības</a:t>
            </a:r>
            <a:r>
              <a:rPr lang="en-US" dirty="0" smtClean="0"/>
              <a:t> </a:t>
            </a:r>
            <a:r>
              <a:rPr lang="en-US" dirty="0" err="1" smtClean="0"/>
              <a:t>starp</a:t>
            </a:r>
            <a:r>
              <a:rPr lang="en-US" dirty="0" smtClean="0"/>
              <a:t> </a:t>
            </a:r>
            <a:r>
              <a:rPr lang="en-US" dirty="0" err="1" smtClean="0"/>
              <a:t>jauniešiem</a:t>
            </a:r>
            <a:r>
              <a:rPr lang="en-US" dirty="0"/>
              <a:t>;</a:t>
            </a:r>
            <a:r>
              <a:rPr lang="en-US" dirty="0" smtClean="0"/>
              <a:t> </a:t>
            </a:r>
            <a:r>
              <a:rPr lang="en-US" dirty="0" err="1" smtClean="0"/>
              <a:t>seksualitāti</a:t>
            </a:r>
            <a:r>
              <a:rPr lang="en-US" dirty="0" smtClean="0"/>
              <a:t> </a:t>
            </a:r>
            <a:r>
              <a:rPr lang="en-US" dirty="0" err="1" smtClean="0"/>
              <a:t>kā</a:t>
            </a:r>
            <a:r>
              <a:rPr lang="en-US" dirty="0" smtClean="0"/>
              <a:t> </a:t>
            </a:r>
            <a:r>
              <a:rPr lang="en-US" dirty="0" err="1" smtClean="0"/>
              <a:t>ekskluzīvu</a:t>
            </a:r>
            <a:r>
              <a:rPr lang="en-US" dirty="0" smtClean="0"/>
              <a:t> un </a:t>
            </a:r>
            <a:r>
              <a:rPr lang="en-US" dirty="0" err="1" smtClean="0"/>
              <a:t>skaistu</a:t>
            </a:r>
            <a:r>
              <a:rPr lang="en-US" dirty="0" smtClean="0"/>
              <a:t> </a:t>
            </a:r>
            <a:r>
              <a:rPr lang="en-US" dirty="0" err="1" smtClean="0"/>
              <a:t>ģimenes</a:t>
            </a:r>
            <a:r>
              <a:rPr lang="en-US" dirty="0" smtClean="0"/>
              <a:t> </a:t>
            </a:r>
            <a:r>
              <a:rPr lang="en-US" dirty="0" err="1" smtClean="0"/>
              <a:t>sastāvdaļu</a:t>
            </a:r>
            <a:r>
              <a:rPr lang="en-US" dirty="0" smtClean="0"/>
              <a:t>; </a:t>
            </a:r>
            <a:r>
              <a:rPr lang="en-US" dirty="0" err="1" smtClean="0"/>
              <a:t>runāt</a:t>
            </a:r>
            <a:r>
              <a:rPr lang="en-US" dirty="0" smtClean="0"/>
              <a:t> </a:t>
            </a:r>
            <a:r>
              <a:rPr lang="en-US" dirty="0" err="1" smtClean="0"/>
              <a:t>arī</a:t>
            </a:r>
            <a:r>
              <a:rPr lang="en-US" dirty="0" smtClean="0"/>
              <a:t> par </a:t>
            </a:r>
            <a:r>
              <a:rPr lang="en-US" dirty="0" err="1" smtClean="0"/>
              <a:t>kontracepcijas</a:t>
            </a:r>
            <a:r>
              <a:rPr lang="en-US" dirty="0" smtClean="0"/>
              <a:t> </a:t>
            </a:r>
            <a:r>
              <a:rPr lang="en-US" dirty="0" err="1" smtClean="0"/>
              <a:t>līdzekļu</a:t>
            </a:r>
            <a:r>
              <a:rPr lang="en-US" dirty="0" smtClean="0"/>
              <a:t> </a:t>
            </a:r>
            <a:r>
              <a:rPr lang="en-US" dirty="0" err="1" smtClean="0"/>
              <a:t>blaknēm</a:t>
            </a:r>
            <a:r>
              <a:rPr lang="en-US" dirty="0" smtClean="0"/>
              <a:t> – </a:t>
            </a:r>
            <a:r>
              <a:rPr lang="en-US" dirty="0" err="1" smtClean="0"/>
              <a:t>problēmām</a:t>
            </a:r>
            <a:r>
              <a:rPr lang="en-US" dirty="0" smtClean="0"/>
              <a:t> </a:t>
            </a:r>
            <a:r>
              <a:rPr lang="en-US" dirty="0" err="1" smtClean="0"/>
              <a:t>nākotnē</a:t>
            </a:r>
            <a:r>
              <a:rPr lang="en-US" dirty="0" smtClean="0"/>
              <a:t> </a:t>
            </a:r>
            <a:r>
              <a:rPr lang="en-US" dirty="0" err="1" smtClean="0"/>
              <a:t>ieņemt</a:t>
            </a:r>
            <a:r>
              <a:rPr lang="en-US" dirty="0" smtClean="0"/>
              <a:t> </a:t>
            </a:r>
            <a:r>
              <a:rPr lang="en-US" dirty="0" err="1" smtClean="0"/>
              <a:t>bērniņu</a:t>
            </a:r>
            <a:r>
              <a:rPr lang="en-US" dirty="0" smtClean="0"/>
              <a:t> </a:t>
            </a:r>
            <a:r>
              <a:rPr lang="en-US" dirty="0" err="1" smtClean="0"/>
              <a:t>utml</a:t>
            </a:r>
            <a:r>
              <a:rPr lang="en-US" dirty="0" smtClean="0"/>
              <a:t>.</a:t>
            </a:r>
          </a:p>
          <a:p>
            <a:pPr marL="0" indent="0" algn="just">
              <a:buNone/>
            </a:pPr>
            <a:endParaRPr lang="en-US" dirty="0"/>
          </a:p>
        </p:txBody>
      </p:sp>
    </p:spTree>
    <p:extLst>
      <p:ext uri="{BB962C8B-B14F-4D97-AF65-F5344CB8AC3E}">
        <p14:creationId xmlns:p14="http://schemas.microsoft.com/office/powerpoint/2010/main" val="22402498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Paldies</a:t>
            </a:r>
            <a:r>
              <a:rPr lang="en-US" dirty="0" smtClean="0"/>
              <a:t> par </a:t>
            </a:r>
            <a:r>
              <a:rPr lang="en-US" dirty="0" err="1" smtClean="0"/>
              <a:t>uzmanību</a:t>
            </a:r>
            <a:r>
              <a:rPr lang="en-US" dirty="0" smtClean="0"/>
              <a:t>! </a:t>
            </a:r>
            <a:r>
              <a:rPr lang="en-US" dirty="0" smtClean="0">
                <a:sym typeface="Wingdings"/>
              </a:rPr>
              <a:t></a:t>
            </a:r>
            <a:endParaRPr lang="en-US" dirty="0"/>
          </a:p>
        </p:txBody>
      </p:sp>
      <p:sp>
        <p:nvSpPr>
          <p:cNvPr id="3" name="Content Placeholder 2"/>
          <p:cNvSpPr>
            <a:spLocks noGrp="1"/>
          </p:cNvSpPr>
          <p:nvPr>
            <p:ph idx="1"/>
          </p:nvPr>
        </p:nvSpPr>
        <p:spPr/>
        <p:txBody>
          <a:bodyPr/>
          <a:lstStyle/>
          <a:p>
            <a:pPr marL="0" indent="0" algn="ctr">
              <a:buNone/>
            </a:pPr>
            <a:r>
              <a:rPr lang="en-US" dirty="0" err="1" smtClean="0"/>
              <a:t>Jautājumi</a:t>
            </a:r>
            <a:r>
              <a:rPr lang="en-US" dirty="0" smtClean="0"/>
              <a:t>, </a:t>
            </a:r>
            <a:r>
              <a:rPr lang="en-US" dirty="0" err="1" smtClean="0"/>
              <a:t>priekšlikumi</a:t>
            </a:r>
            <a:r>
              <a:rPr lang="en-US" dirty="0" smtClean="0"/>
              <a:t>?</a:t>
            </a:r>
            <a:endParaRPr lang="en-US" dirty="0"/>
          </a:p>
        </p:txBody>
      </p:sp>
    </p:spTree>
    <p:extLst>
      <p:ext uri="{BB962C8B-B14F-4D97-AF65-F5344CB8AC3E}">
        <p14:creationId xmlns:p14="http://schemas.microsoft.com/office/powerpoint/2010/main" val="3894586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err="1" smtClean="0"/>
              <a:t>Tiesības</a:t>
            </a:r>
            <a:r>
              <a:rPr lang="en-US" dirty="0" smtClean="0"/>
              <a:t> </a:t>
            </a:r>
            <a:r>
              <a:rPr lang="en-US" dirty="0" err="1" smtClean="0"/>
              <a:t>uz</a:t>
            </a:r>
            <a:r>
              <a:rPr lang="en-US" dirty="0" smtClean="0"/>
              <a:t> </a:t>
            </a:r>
            <a:r>
              <a:rPr lang="en-US" dirty="0" err="1" smtClean="0"/>
              <a:t>dzīvību</a:t>
            </a:r>
            <a:r>
              <a:rPr lang="en-US" dirty="0" smtClean="0"/>
              <a:t> – </a:t>
            </a:r>
            <a:r>
              <a:rPr lang="en-US" dirty="0" err="1" smtClean="0"/>
              <a:t>starptautiskie</a:t>
            </a:r>
            <a:r>
              <a:rPr lang="en-US" dirty="0" smtClean="0"/>
              <a:t> </a:t>
            </a:r>
            <a:r>
              <a:rPr lang="en-US" dirty="0" err="1" smtClean="0"/>
              <a:t>akti</a:t>
            </a:r>
            <a:endParaRPr lang="en-US" dirty="0"/>
          </a:p>
        </p:txBody>
      </p:sp>
      <p:sp>
        <p:nvSpPr>
          <p:cNvPr id="3" name="Content Placeholder 2"/>
          <p:cNvSpPr>
            <a:spLocks noGrp="1"/>
          </p:cNvSpPr>
          <p:nvPr>
            <p:ph idx="1"/>
          </p:nvPr>
        </p:nvSpPr>
        <p:spPr>
          <a:xfrm>
            <a:off x="352612" y="1114612"/>
            <a:ext cx="8229600" cy="5414682"/>
          </a:xfrm>
        </p:spPr>
        <p:txBody>
          <a:bodyPr>
            <a:normAutofit fontScale="92500" lnSpcReduction="20000"/>
          </a:bodyPr>
          <a:lstStyle/>
          <a:p>
            <a:r>
              <a:rPr lang="en-US" dirty="0" smtClean="0"/>
              <a:t>ANO </a:t>
            </a:r>
            <a:r>
              <a:rPr lang="en-US" dirty="0" err="1" smtClean="0"/>
              <a:t>Bērnu</a:t>
            </a:r>
            <a:r>
              <a:rPr lang="en-US" dirty="0" smtClean="0"/>
              <a:t> </a:t>
            </a:r>
            <a:r>
              <a:rPr lang="en-US" dirty="0" err="1" smtClean="0"/>
              <a:t>tiesību</a:t>
            </a:r>
            <a:r>
              <a:rPr lang="en-US" dirty="0" smtClean="0"/>
              <a:t> </a:t>
            </a:r>
            <a:r>
              <a:rPr lang="en-US" dirty="0" err="1" smtClean="0"/>
              <a:t>deklarācijas</a:t>
            </a:r>
            <a:r>
              <a:rPr lang="en-US" dirty="0" smtClean="0"/>
              <a:t> </a:t>
            </a:r>
            <a:r>
              <a:rPr lang="en-US" dirty="0" err="1" smtClean="0"/>
              <a:t>preambula</a:t>
            </a:r>
            <a:r>
              <a:rPr lang="en-US" dirty="0" smtClean="0"/>
              <a:t> - </a:t>
            </a:r>
            <a:r>
              <a:rPr lang="en-US" dirty="0" err="1"/>
              <a:t>bērnam</a:t>
            </a:r>
            <a:r>
              <a:rPr lang="en-US" dirty="0"/>
              <a:t> </a:t>
            </a:r>
            <a:r>
              <a:rPr lang="en-US" dirty="0" err="1"/>
              <a:t>viņa</a:t>
            </a:r>
            <a:r>
              <a:rPr lang="en-US" dirty="0"/>
              <a:t> </a:t>
            </a:r>
            <a:r>
              <a:rPr lang="en-US" dirty="0" err="1"/>
              <a:t>fiziskā</a:t>
            </a:r>
            <a:r>
              <a:rPr lang="en-US" dirty="0"/>
              <a:t> un </a:t>
            </a:r>
            <a:r>
              <a:rPr lang="en-US" dirty="0" err="1"/>
              <a:t>garīgā</a:t>
            </a:r>
            <a:r>
              <a:rPr lang="en-US" dirty="0"/>
              <a:t> </a:t>
            </a:r>
            <a:r>
              <a:rPr lang="en-US" dirty="0" err="1"/>
              <a:t>brieduma</a:t>
            </a:r>
            <a:r>
              <a:rPr lang="en-US" dirty="0"/>
              <a:t> </a:t>
            </a:r>
            <a:r>
              <a:rPr lang="en-US" dirty="0" err="1"/>
              <a:t>trūkuma</a:t>
            </a:r>
            <a:r>
              <a:rPr lang="en-US" dirty="0"/>
              <a:t> </a:t>
            </a:r>
            <a:r>
              <a:rPr lang="en-US" dirty="0" err="1"/>
              <a:t>dēļ</a:t>
            </a:r>
            <a:r>
              <a:rPr lang="en-US" dirty="0"/>
              <a:t> </a:t>
            </a:r>
            <a:r>
              <a:rPr lang="en-US" dirty="0" err="1"/>
              <a:t>ir</a:t>
            </a:r>
            <a:r>
              <a:rPr lang="en-US" dirty="0"/>
              <a:t> </a:t>
            </a:r>
            <a:r>
              <a:rPr lang="en-US" dirty="0" err="1"/>
              <a:t>nepieciešama</a:t>
            </a:r>
            <a:r>
              <a:rPr lang="en-US" dirty="0"/>
              <a:t> </a:t>
            </a:r>
            <a:r>
              <a:rPr lang="en-US" dirty="0" err="1"/>
              <a:t>īpaša</a:t>
            </a:r>
            <a:r>
              <a:rPr lang="en-US" dirty="0"/>
              <a:t> </a:t>
            </a:r>
            <a:r>
              <a:rPr lang="en-US" dirty="0" err="1"/>
              <a:t>aizsardzība</a:t>
            </a:r>
            <a:r>
              <a:rPr lang="en-US" dirty="0"/>
              <a:t> un </a:t>
            </a:r>
            <a:r>
              <a:rPr lang="en-US" dirty="0" err="1"/>
              <a:t>gādība</a:t>
            </a:r>
            <a:r>
              <a:rPr lang="en-US" dirty="0"/>
              <a:t>, </a:t>
            </a:r>
            <a:r>
              <a:rPr lang="en-US" dirty="0" err="1"/>
              <a:t>ieskaitot</a:t>
            </a:r>
            <a:r>
              <a:rPr lang="en-US" dirty="0"/>
              <a:t> </a:t>
            </a:r>
            <a:r>
              <a:rPr lang="en-US" dirty="0" err="1"/>
              <a:t>arī</a:t>
            </a:r>
            <a:r>
              <a:rPr lang="en-US" dirty="0"/>
              <a:t> </a:t>
            </a:r>
            <a:r>
              <a:rPr lang="en-US" dirty="0" err="1"/>
              <a:t>pienācīgu</a:t>
            </a:r>
            <a:r>
              <a:rPr lang="en-US" dirty="0"/>
              <a:t> </a:t>
            </a:r>
            <a:r>
              <a:rPr lang="en-US" dirty="0" err="1"/>
              <a:t>tiesisko</a:t>
            </a:r>
            <a:r>
              <a:rPr lang="en-US" dirty="0"/>
              <a:t> </a:t>
            </a:r>
            <a:r>
              <a:rPr lang="en-US" dirty="0" err="1"/>
              <a:t>aizsardzību</a:t>
            </a:r>
            <a:r>
              <a:rPr lang="en-US" dirty="0"/>
              <a:t>, </a:t>
            </a:r>
            <a:r>
              <a:rPr lang="en-US" dirty="0" err="1"/>
              <a:t>kā</a:t>
            </a:r>
            <a:r>
              <a:rPr lang="en-US" dirty="0"/>
              <a:t> </a:t>
            </a:r>
            <a:r>
              <a:rPr lang="en-US" dirty="0" err="1"/>
              <a:t>pirms</a:t>
            </a:r>
            <a:r>
              <a:rPr lang="en-US" dirty="0"/>
              <a:t>, </a:t>
            </a:r>
            <a:r>
              <a:rPr lang="en-US" dirty="0" err="1"/>
              <a:t>tā</a:t>
            </a:r>
            <a:r>
              <a:rPr lang="en-US" dirty="0"/>
              <a:t> </a:t>
            </a:r>
            <a:r>
              <a:rPr lang="en-US" dirty="0" err="1"/>
              <a:t>arī</a:t>
            </a:r>
            <a:r>
              <a:rPr lang="en-US" dirty="0"/>
              <a:t> </a:t>
            </a:r>
            <a:r>
              <a:rPr lang="en-US" dirty="0" err="1"/>
              <a:t>pēc</a:t>
            </a:r>
            <a:r>
              <a:rPr lang="en-US" dirty="0"/>
              <a:t> </a:t>
            </a:r>
            <a:r>
              <a:rPr lang="en-US" dirty="0" err="1" smtClean="0"/>
              <a:t>dzimšanas</a:t>
            </a:r>
            <a:r>
              <a:rPr lang="en-US" dirty="0" smtClean="0"/>
              <a:t>.</a:t>
            </a:r>
          </a:p>
          <a:p>
            <a:pPr marL="0" indent="0">
              <a:buNone/>
            </a:pPr>
            <a:r>
              <a:rPr lang="en-US" dirty="0" err="1" smtClean="0"/>
              <a:t>Tātad</a:t>
            </a:r>
            <a:r>
              <a:rPr lang="en-US" dirty="0" smtClean="0"/>
              <a:t> – </a:t>
            </a:r>
            <a:r>
              <a:rPr lang="en-US" dirty="0" err="1" smtClean="0"/>
              <a:t>attiecībā</a:t>
            </a:r>
            <a:r>
              <a:rPr lang="en-US" dirty="0" smtClean="0"/>
              <a:t> </a:t>
            </a:r>
            <a:r>
              <a:rPr lang="en-US" dirty="0" err="1" smtClean="0"/>
              <a:t>uz</a:t>
            </a:r>
            <a:r>
              <a:rPr lang="en-US" dirty="0" smtClean="0"/>
              <a:t> </a:t>
            </a:r>
            <a:r>
              <a:rPr lang="en-US" dirty="0" err="1" smtClean="0"/>
              <a:t>cilvēka</a:t>
            </a:r>
            <a:r>
              <a:rPr lang="en-US" dirty="0" smtClean="0"/>
              <a:t> </a:t>
            </a:r>
            <a:r>
              <a:rPr lang="en-US" dirty="0" err="1" smtClean="0"/>
              <a:t>bioloģiskās</a:t>
            </a:r>
            <a:r>
              <a:rPr lang="en-US" dirty="0" smtClean="0"/>
              <a:t> </a:t>
            </a:r>
            <a:r>
              <a:rPr lang="en-US" dirty="0" err="1" smtClean="0"/>
              <a:t>dzīves</a:t>
            </a:r>
            <a:r>
              <a:rPr lang="en-US" dirty="0" smtClean="0"/>
              <a:t> </a:t>
            </a:r>
            <a:r>
              <a:rPr lang="en-US" dirty="0" err="1" smtClean="0"/>
              <a:t>agrīno</a:t>
            </a:r>
            <a:r>
              <a:rPr lang="en-US" dirty="0" smtClean="0"/>
              <a:t> </a:t>
            </a:r>
            <a:r>
              <a:rPr lang="en-US" dirty="0" err="1" smtClean="0"/>
              <a:t>jeb</a:t>
            </a:r>
            <a:r>
              <a:rPr lang="en-US" dirty="0" smtClean="0"/>
              <a:t> </a:t>
            </a:r>
            <a:r>
              <a:rPr lang="en-US" dirty="0" err="1" smtClean="0"/>
              <a:t>intrauterināro</a:t>
            </a:r>
            <a:r>
              <a:rPr lang="en-US" dirty="0" smtClean="0"/>
              <a:t> </a:t>
            </a:r>
            <a:r>
              <a:rPr lang="en-US" dirty="0" err="1" smtClean="0"/>
              <a:t>attīstības</a:t>
            </a:r>
            <a:r>
              <a:rPr lang="en-US" dirty="0" smtClean="0"/>
              <a:t> </a:t>
            </a:r>
            <a:r>
              <a:rPr lang="en-US" dirty="0" err="1" smtClean="0"/>
              <a:t>periodu</a:t>
            </a:r>
            <a:r>
              <a:rPr lang="en-US" dirty="0" smtClean="0"/>
              <a:t> </a:t>
            </a:r>
            <a:r>
              <a:rPr lang="en-US" dirty="0" err="1" smtClean="0"/>
              <a:t>ir</a:t>
            </a:r>
            <a:r>
              <a:rPr lang="en-US" dirty="0" smtClean="0"/>
              <a:t> </a:t>
            </a:r>
            <a:r>
              <a:rPr lang="en-US" dirty="0" err="1" smtClean="0"/>
              <a:t>pamats</a:t>
            </a:r>
            <a:r>
              <a:rPr lang="en-US" dirty="0" smtClean="0"/>
              <a:t> </a:t>
            </a:r>
            <a:r>
              <a:rPr lang="en-US" dirty="0" err="1" smtClean="0"/>
              <a:t>runāt</a:t>
            </a:r>
            <a:r>
              <a:rPr lang="en-US" dirty="0" smtClean="0"/>
              <a:t> par </a:t>
            </a:r>
            <a:r>
              <a:rPr lang="en-US" dirty="0" err="1" smtClean="0"/>
              <a:t>augļa</a:t>
            </a:r>
            <a:r>
              <a:rPr lang="en-US" dirty="0" smtClean="0"/>
              <a:t> </a:t>
            </a:r>
            <a:r>
              <a:rPr lang="en-US" dirty="0" err="1" smtClean="0"/>
              <a:t>tiesībām</a:t>
            </a:r>
            <a:r>
              <a:rPr lang="en-US" dirty="0" smtClean="0"/>
              <a:t> </a:t>
            </a:r>
            <a:r>
              <a:rPr lang="en-US" dirty="0" err="1" smtClean="0"/>
              <a:t>uz</a:t>
            </a:r>
            <a:r>
              <a:rPr lang="en-US" dirty="0" smtClean="0"/>
              <a:t> </a:t>
            </a:r>
            <a:r>
              <a:rPr lang="en-US" dirty="0" err="1" smtClean="0"/>
              <a:t>pienācīgu</a:t>
            </a:r>
            <a:r>
              <a:rPr lang="en-US" dirty="0" smtClean="0"/>
              <a:t> </a:t>
            </a:r>
            <a:r>
              <a:rPr lang="en-US" dirty="0" err="1" smtClean="0"/>
              <a:t>aizsardzību</a:t>
            </a:r>
            <a:r>
              <a:rPr lang="en-US" dirty="0" smtClean="0"/>
              <a:t>, </a:t>
            </a:r>
            <a:r>
              <a:rPr lang="en-US" dirty="0" err="1" smtClean="0"/>
              <a:t>lai</a:t>
            </a:r>
            <a:r>
              <a:rPr lang="en-US" dirty="0" smtClean="0"/>
              <a:t> </a:t>
            </a:r>
            <a:r>
              <a:rPr lang="en-US" dirty="0" err="1" smtClean="0"/>
              <a:t>pasargātu</a:t>
            </a:r>
            <a:r>
              <a:rPr lang="en-US" dirty="0" smtClean="0"/>
              <a:t> to no </a:t>
            </a:r>
            <a:r>
              <a:rPr lang="en-US" dirty="0" err="1" smtClean="0"/>
              <a:t>iznīcināšanas</a:t>
            </a:r>
            <a:r>
              <a:rPr lang="en-US" dirty="0" smtClean="0"/>
              <a:t>, </a:t>
            </a:r>
            <a:r>
              <a:rPr lang="en-US" dirty="0" err="1" smtClean="0"/>
              <a:t>nelikumīgi</a:t>
            </a:r>
            <a:r>
              <a:rPr lang="en-US" dirty="0" smtClean="0"/>
              <a:t> </a:t>
            </a:r>
            <a:r>
              <a:rPr lang="en-US" dirty="0" err="1" smtClean="0"/>
              <a:t>pārtraucot</a:t>
            </a:r>
            <a:r>
              <a:rPr lang="en-US" dirty="0" smtClean="0"/>
              <a:t> </a:t>
            </a:r>
            <a:r>
              <a:rPr lang="en-US" dirty="0" err="1" smtClean="0"/>
              <a:t>grūtniecību</a:t>
            </a:r>
            <a:r>
              <a:rPr lang="en-US" dirty="0" smtClean="0"/>
              <a:t>, “</a:t>
            </a:r>
            <a:r>
              <a:rPr lang="en-US" dirty="0" err="1" smtClean="0"/>
              <a:t>izbrāķēšanas</a:t>
            </a:r>
            <a:r>
              <a:rPr lang="en-US" dirty="0" smtClean="0"/>
              <a:t>” </a:t>
            </a:r>
            <a:r>
              <a:rPr lang="en-US" dirty="0" err="1" smtClean="0"/>
              <a:t>pirms</a:t>
            </a:r>
            <a:r>
              <a:rPr lang="en-US" dirty="0" smtClean="0"/>
              <a:t> </a:t>
            </a:r>
            <a:r>
              <a:rPr lang="en-US" dirty="0" err="1" smtClean="0"/>
              <a:t>dzimšanas</a:t>
            </a:r>
            <a:r>
              <a:rPr lang="en-US" dirty="0" smtClean="0"/>
              <a:t> </a:t>
            </a:r>
            <a:r>
              <a:rPr lang="en-US" dirty="0" err="1" smtClean="0"/>
              <a:t>bērna</a:t>
            </a:r>
            <a:r>
              <a:rPr lang="en-US" dirty="0" smtClean="0"/>
              <a:t> </a:t>
            </a:r>
            <a:r>
              <a:rPr lang="en-US" dirty="0" err="1" smtClean="0"/>
              <a:t>nevēlama</a:t>
            </a:r>
            <a:r>
              <a:rPr lang="en-US" dirty="0" smtClean="0"/>
              <a:t> </a:t>
            </a:r>
            <a:r>
              <a:rPr lang="en-US" dirty="0" err="1" smtClean="0"/>
              <a:t>dzimuma</a:t>
            </a:r>
            <a:r>
              <a:rPr lang="en-US" dirty="0" smtClean="0"/>
              <a:t> </a:t>
            </a:r>
            <a:r>
              <a:rPr lang="en-US" dirty="0" err="1" smtClean="0"/>
              <a:t>dēļ</a:t>
            </a:r>
            <a:r>
              <a:rPr lang="en-US" dirty="0" smtClean="0"/>
              <a:t>, </a:t>
            </a:r>
            <a:r>
              <a:rPr lang="en-US" dirty="0" err="1" smtClean="0"/>
              <a:t>dažādām</a:t>
            </a:r>
            <a:r>
              <a:rPr lang="en-US" dirty="0" smtClean="0"/>
              <a:t> </a:t>
            </a:r>
            <a:r>
              <a:rPr lang="en-US" dirty="0" err="1" smtClean="0"/>
              <a:t>ģen</a:t>
            </a:r>
            <a:r>
              <a:rPr lang="en-US" dirty="0" smtClean="0"/>
              <a:t>. </a:t>
            </a:r>
            <a:r>
              <a:rPr lang="en-US" dirty="0" err="1"/>
              <a:t>m</a:t>
            </a:r>
            <a:r>
              <a:rPr lang="en-US" dirty="0" err="1" smtClean="0"/>
              <a:t>anipulācijām</a:t>
            </a:r>
            <a:r>
              <a:rPr lang="en-US" dirty="0" smtClean="0"/>
              <a:t>, </a:t>
            </a:r>
            <a:r>
              <a:rPr lang="en-US" dirty="0" err="1" smtClean="0"/>
              <a:t>grūtniecības</a:t>
            </a:r>
            <a:r>
              <a:rPr lang="en-US" dirty="0" smtClean="0"/>
              <a:t> </a:t>
            </a:r>
            <a:r>
              <a:rPr lang="en-US" dirty="0" err="1" smtClean="0"/>
              <a:t>pārtraukšanas</a:t>
            </a:r>
            <a:r>
              <a:rPr lang="en-US" dirty="0" smtClean="0"/>
              <a:t>, </a:t>
            </a:r>
            <a:r>
              <a:rPr lang="en-US" dirty="0" err="1" smtClean="0"/>
              <a:t>abortētā</a:t>
            </a:r>
            <a:r>
              <a:rPr lang="en-US" dirty="0" smtClean="0"/>
              <a:t> </a:t>
            </a:r>
            <a:r>
              <a:rPr lang="en-US" dirty="0" err="1" smtClean="0"/>
              <a:t>materiāla</a:t>
            </a:r>
            <a:r>
              <a:rPr lang="en-US" dirty="0" smtClean="0"/>
              <a:t> </a:t>
            </a:r>
            <a:r>
              <a:rPr lang="en-US" dirty="0" err="1" smtClean="0"/>
              <a:t>izmantošanai</a:t>
            </a:r>
            <a:r>
              <a:rPr lang="en-US" dirty="0" smtClean="0"/>
              <a:t> </a:t>
            </a:r>
            <a:r>
              <a:rPr lang="en-US" dirty="0" err="1" smtClean="0"/>
              <a:t>nelikumīgiem</a:t>
            </a:r>
            <a:r>
              <a:rPr lang="en-US" dirty="0" smtClean="0"/>
              <a:t> </a:t>
            </a:r>
            <a:r>
              <a:rPr lang="en-US" dirty="0" err="1" smtClean="0"/>
              <a:t>mērķiem</a:t>
            </a:r>
            <a:r>
              <a:rPr lang="en-US" dirty="0" smtClean="0"/>
              <a:t>.</a:t>
            </a:r>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1421541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Tiesības</a:t>
            </a:r>
            <a:r>
              <a:rPr lang="en-US" dirty="0" smtClean="0"/>
              <a:t> </a:t>
            </a:r>
            <a:r>
              <a:rPr lang="en-US" dirty="0" err="1" smtClean="0"/>
              <a:t>uz</a:t>
            </a:r>
            <a:r>
              <a:rPr lang="en-US" dirty="0" smtClean="0"/>
              <a:t> </a:t>
            </a:r>
            <a:r>
              <a:rPr lang="en-US" dirty="0" err="1" smtClean="0"/>
              <a:t>dzīvību</a:t>
            </a:r>
            <a:r>
              <a:rPr lang="en-US" dirty="0" smtClean="0"/>
              <a:t> </a:t>
            </a:r>
            <a:r>
              <a:rPr lang="en-US" dirty="0" err="1" smtClean="0"/>
              <a:t>Latvijā</a:t>
            </a:r>
            <a:r>
              <a:rPr lang="en-US" dirty="0" smtClean="0"/>
              <a:t> 1</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Satversmes</a:t>
            </a:r>
            <a:r>
              <a:rPr lang="en-US" dirty="0" smtClean="0"/>
              <a:t> 93. pants – </a:t>
            </a:r>
            <a:r>
              <a:rPr lang="en-US" u="sng" dirty="0" err="1" smtClean="0"/>
              <a:t>Ikviena</a:t>
            </a:r>
            <a:r>
              <a:rPr lang="en-US" dirty="0" smtClean="0"/>
              <a:t> </a:t>
            </a:r>
            <a:r>
              <a:rPr lang="en-US" dirty="0" err="1" smtClean="0"/>
              <a:t>tiesības</a:t>
            </a:r>
            <a:r>
              <a:rPr lang="en-US" dirty="0" smtClean="0"/>
              <a:t> </a:t>
            </a:r>
            <a:r>
              <a:rPr lang="en-US" dirty="0" err="1" smtClean="0"/>
              <a:t>uz</a:t>
            </a:r>
            <a:r>
              <a:rPr lang="en-US" dirty="0" smtClean="0"/>
              <a:t> </a:t>
            </a:r>
            <a:r>
              <a:rPr lang="en-US" dirty="0" err="1" smtClean="0"/>
              <a:t>dzīvību</a:t>
            </a:r>
            <a:r>
              <a:rPr lang="en-US" dirty="0" smtClean="0"/>
              <a:t> </a:t>
            </a:r>
            <a:r>
              <a:rPr lang="en-US" dirty="0" err="1" smtClean="0"/>
              <a:t>aizsargā</a:t>
            </a:r>
            <a:r>
              <a:rPr lang="en-US" dirty="0" smtClean="0"/>
              <a:t> </a:t>
            </a:r>
            <a:r>
              <a:rPr lang="en-US" dirty="0" err="1" smtClean="0"/>
              <a:t>likums</a:t>
            </a:r>
            <a:r>
              <a:rPr lang="en-US" dirty="0" smtClean="0"/>
              <a:t>.</a:t>
            </a:r>
          </a:p>
          <a:p>
            <a:r>
              <a:rPr lang="en-US" dirty="0" err="1" smtClean="0"/>
              <a:t>Satversmes</a:t>
            </a:r>
            <a:r>
              <a:rPr lang="en-US" dirty="0" smtClean="0"/>
              <a:t> 94. pants – </a:t>
            </a:r>
            <a:r>
              <a:rPr lang="en-US" dirty="0" err="1" smtClean="0"/>
              <a:t>Ikvienam</a:t>
            </a:r>
            <a:r>
              <a:rPr lang="en-US" dirty="0" smtClean="0"/>
              <a:t> </a:t>
            </a:r>
            <a:r>
              <a:rPr lang="en-US" dirty="0" err="1" smtClean="0"/>
              <a:t>ir</a:t>
            </a:r>
            <a:r>
              <a:rPr lang="en-US" dirty="0" smtClean="0"/>
              <a:t> </a:t>
            </a:r>
            <a:r>
              <a:rPr lang="en-US" dirty="0" err="1" smtClean="0"/>
              <a:t>tiesības</a:t>
            </a:r>
            <a:r>
              <a:rPr lang="en-US" dirty="0" smtClean="0"/>
              <a:t> </a:t>
            </a:r>
            <a:r>
              <a:rPr lang="en-US" dirty="0" err="1" smtClean="0"/>
              <a:t>uz</a:t>
            </a:r>
            <a:r>
              <a:rPr lang="en-US" dirty="0" smtClean="0"/>
              <a:t> </a:t>
            </a:r>
            <a:r>
              <a:rPr lang="en-US" dirty="0" err="1" smtClean="0"/>
              <a:t>brīvību</a:t>
            </a:r>
            <a:r>
              <a:rPr lang="en-US" dirty="0" smtClean="0"/>
              <a:t> un </a:t>
            </a:r>
            <a:r>
              <a:rPr lang="en-US" u="sng" dirty="0" smtClean="0"/>
              <a:t>personas </a:t>
            </a:r>
            <a:r>
              <a:rPr lang="en-US" u="sng" dirty="0" err="1" smtClean="0"/>
              <a:t>neaizskaramību</a:t>
            </a:r>
            <a:r>
              <a:rPr lang="en-US" dirty="0" smtClean="0"/>
              <a:t>.</a:t>
            </a:r>
          </a:p>
          <a:p>
            <a:r>
              <a:rPr lang="lv-LV" dirty="0" smtClean="0"/>
              <a:t>Seksuālās un reproduktīvās veselības likuma 1. pants - Šā likuma mērķis ir noteikt tiesiskās attiecības seksuālās un reproduktīvās veselības jomā, lai aizsargātu </a:t>
            </a:r>
            <a:r>
              <a:rPr lang="lv-LV" u="sng" dirty="0" smtClean="0"/>
              <a:t>nedzimušu dzīvību </a:t>
            </a:r>
            <a:r>
              <a:rPr lang="lv-LV" dirty="0" smtClean="0"/>
              <a:t>un jebkuras personas seksuālo un reproduktīvo veselību. </a:t>
            </a:r>
          </a:p>
          <a:p>
            <a:endParaRPr lang="en-US" dirty="0" smtClean="0"/>
          </a:p>
          <a:p>
            <a:endParaRPr lang="en-US" dirty="0" smtClean="0"/>
          </a:p>
          <a:p>
            <a:endParaRPr lang="en-US" dirty="0"/>
          </a:p>
        </p:txBody>
      </p:sp>
    </p:spTree>
    <p:extLst>
      <p:ext uri="{BB962C8B-B14F-4D97-AF65-F5344CB8AC3E}">
        <p14:creationId xmlns:p14="http://schemas.microsoft.com/office/powerpoint/2010/main" val="2341708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Tiesības</a:t>
            </a:r>
            <a:r>
              <a:rPr lang="en-US" dirty="0" smtClean="0"/>
              <a:t> </a:t>
            </a:r>
            <a:r>
              <a:rPr lang="en-US" dirty="0" err="1" smtClean="0"/>
              <a:t>uz</a:t>
            </a:r>
            <a:r>
              <a:rPr lang="en-US" dirty="0" smtClean="0"/>
              <a:t> </a:t>
            </a:r>
            <a:r>
              <a:rPr lang="en-US" dirty="0" err="1" smtClean="0"/>
              <a:t>dzīvību</a:t>
            </a:r>
            <a:r>
              <a:rPr lang="en-US" dirty="0" smtClean="0"/>
              <a:t> </a:t>
            </a:r>
            <a:r>
              <a:rPr lang="en-US" dirty="0" err="1" smtClean="0"/>
              <a:t>Latvijā</a:t>
            </a:r>
            <a:r>
              <a:rPr lang="en-US" dirty="0" smtClean="0"/>
              <a:t> 2</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Bērnu</a:t>
            </a:r>
            <a:r>
              <a:rPr lang="en-US" dirty="0" smtClean="0"/>
              <a:t> </a:t>
            </a:r>
            <a:r>
              <a:rPr lang="en-US" dirty="0" err="1" smtClean="0"/>
              <a:t>tiesību</a:t>
            </a:r>
            <a:r>
              <a:rPr lang="en-US" dirty="0" smtClean="0"/>
              <a:t> </a:t>
            </a:r>
            <a:r>
              <a:rPr lang="en-US" dirty="0" err="1" smtClean="0"/>
              <a:t>aizsardzības</a:t>
            </a:r>
            <a:r>
              <a:rPr lang="en-US" dirty="0" smtClean="0"/>
              <a:t> </a:t>
            </a:r>
            <a:r>
              <a:rPr lang="en-US" dirty="0" err="1" smtClean="0"/>
              <a:t>likuma</a:t>
            </a:r>
            <a:r>
              <a:rPr lang="en-US" dirty="0" smtClean="0"/>
              <a:t> 7. pants - </a:t>
            </a:r>
            <a:r>
              <a:rPr lang="en-US" dirty="0" err="1" smtClean="0"/>
              <a:t>Katram</a:t>
            </a:r>
            <a:r>
              <a:rPr lang="en-US" dirty="0" smtClean="0"/>
              <a:t> </a:t>
            </a:r>
            <a:r>
              <a:rPr lang="en-US" dirty="0" err="1" smtClean="0"/>
              <a:t>bērnam</a:t>
            </a:r>
            <a:r>
              <a:rPr lang="en-US" dirty="0" smtClean="0"/>
              <a:t> </a:t>
            </a:r>
            <a:r>
              <a:rPr lang="en-US" dirty="0" err="1" smtClean="0"/>
              <a:t>ir</a:t>
            </a:r>
            <a:r>
              <a:rPr lang="en-US" dirty="0" smtClean="0"/>
              <a:t> </a:t>
            </a:r>
            <a:r>
              <a:rPr lang="en-US" dirty="0" err="1" smtClean="0"/>
              <a:t>neatņemamas</a:t>
            </a:r>
            <a:r>
              <a:rPr lang="en-US" dirty="0" smtClean="0"/>
              <a:t> </a:t>
            </a:r>
            <a:r>
              <a:rPr lang="en-US" u="sng" dirty="0" err="1" smtClean="0"/>
              <a:t>tiesības</a:t>
            </a:r>
            <a:r>
              <a:rPr lang="en-US" u="sng" dirty="0" smtClean="0"/>
              <a:t> </a:t>
            </a:r>
            <a:r>
              <a:rPr lang="en-US" u="sng" dirty="0" err="1" smtClean="0"/>
              <a:t>uz</a:t>
            </a:r>
            <a:r>
              <a:rPr lang="en-US" u="sng" dirty="0" smtClean="0"/>
              <a:t> </a:t>
            </a:r>
            <a:r>
              <a:rPr lang="en-US" u="sng" dirty="0" err="1" smtClean="0"/>
              <a:t>dzīvības</a:t>
            </a:r>
            <a:r>
              <a:rPr lang="en-US" u="sng" dirty="0" smtClean="0"/>
              <a:t> un </a:t>
            </a:r>
            <a:r>
              <a:rPr lang="en-US" u="sng" dirty="0" err="1" smtClean="0"/>
              <a:t>attīstības</a:t>
            </a:r>
            <a:r>
              <a:rPr lang="en-US" u="sng" dirty="0" smtClean="0"/>
              <a:t> </a:t>
            </a:r>
            <a:r>
              <a:rPr lang="en-US" u="sng" dirty="0" err="1" smtClean="0"/>
              <a:t>aizsardzību</a:t>
            </a:r>
            <a:r>
              <a:rPr lang="en-US" dirty="0" smtClean="0"/>
              <a:t>.</a:t>
            </a:r>
          </a:p>
          <a:p>
            <a:r>
              <a:rPr lang="en-US" dirty="0" err="1" smtClean="0"/>
              <a:t>Bērnu</a:t>
            </a:r>
            <a:r>
              <a:rPr lang="en-US" dirty="0" smtClean="0"/>
              <a:t> </a:t>
            </a:r>
            <a:r>
              <a:rPr lang="en-US" dirty="0" err="1" smtClean="0"/>
              <a:t>tiesību</a:t>
            </a:r>
            <a:r>
              <a:rPr lang="en-US" dirty="0" smtClean="0"/>
              <a:t> </a:t>
            </a:r>
            <a:r>
              <a:rPr lang="en-US" dirty="0" err="1" smtClean="0"/>
              <a:t>aizsardzības</a:t>
            </a:r>
            <a:r>
              <a:rPr lang="en-US" dirty="0" smtClean="0"/>
              <a:t> </a:t>
            </a:r>
            <a:r>
              <a:rPr lang="en-US" dirty="0" err="1" smtClean="0"/>
              <a:t>likuma</a:t>
            </a:r>
            <a:r>
              <a:rPr lang="en-US" dirty="0" smtClean="0"/>
              <a:t> 9. pants (</a:t>
            </a:r>
            <a:r>
              <a:rPr lang="en-US" dirty="0"/>
              <a:t>1) </a:t>
            </a:r>
            <a:r>
              <a:rPr lang="en-US" dirty="0" smtClean="0"/>
              <a:t>-</a:t>
            </a:r>
            <a:r>
              <a:rPr lang="en-US" dirty="0" err="1" smtClean="0"/>
              <a:t>Bērnam</a:t>
            </a:r>
            <a:r>
              <a:rPr lang="en-US" dirty="0" smtClean="0"/>
              <a:t> </a:t>
            </a:r>
            <a:r>
              <a:rPr lang="en-US" dirty="0" err="1"/>
              <a:t>ir</a:t>
            </a:r>
            <a:r>
              <a:rPr lang="en-US" dirty="0"/>
              <a:t> </a:t>
            </a:r>
            <a:r>
              <a:rPr lang="en-US" dirty="0" err="1"/>
              <a:t>tiesības</a:t>
            </a:r>
            <a:r>
              <a:rPr lang="en-US" dirty="0"/>
              <a:t> </a:t>
            </a:r>
            <a:r>
              <a:rPr lang="en-US" dirty="0" err="1"/>
              <a:t>uz</a:t>
            </a:r>
            <a:r>
              <a:rPr lang="en-US" dirty="0"/>
              <a:t> </a:t>
            </a:r>
            <a:r>
              <a:rPr lang="en-US" dirty="0" err="1"/>
              <a:t>privāto</a:t>
            </a:r>
            <a:r>
              <a:rPr lang="en-US" dirty="0"/>
              <a:t> </a:t>
            </a:r>
            <a:r>
              <a:rPr lang="en-US" dirty="0" err="1"/>
              <a:t>dzīvi</a:t>
            </a:r>
            <a:r>
              <a:rPr lang="en-US" dirty="0"/>
              <a:t>, </a:t>
            </a:r>
            <a:r>
              <a:rPr lang="en-US" dirty="0" err="1"/>
              <a:t>dzīvojamās</a:t>
            </a:r>
            <a:r>
              <a:rPr lang="en-US" dirty="0"/>
              <a:t> </a:t>
            </a:r>
            <a:r>
              <a:rPr lang="en-US" dirty="0" err="1"/>
              <a:t>telpas</a:t>
            </a:r>
            <a:r>
              <a:rPr lang="en-US" dirty="0"/>
              <a:t> un </a:t>
            </a:r>
            <a:r>
              <a:rPr lang="en-US" dirty="0" err="1"/>
              <a:t>korespondences</a:t>
            </a:r>
            <a:r>
              <a:rPr lang="en-US" dirty="0"/>
              <a:t> </a:t>
            </a:r>
            <a:r>
              <a:rPr lang="en-US" dirty="0" err="1"/>
              <a:t>noslēpumu</a:t>
            </a:r>
            <a:r>
              <a:rPr lang="en-US" dirty="0"/>
              <a:t>, </a:t>
            </a:r>
            <a:r>
              <a:rPr lang="en-US" u="sng" dirty="0"/>
              <a:t>personas </a:t>
            </a:r>
            <a:r>
              <a:rPr lang="en-US" u="sng" dirty="0" err="1"/>
              <a:t>neaizskaramību</a:t>
            </a:r>
            <a:r>
              <a:rPr lang="en-US" u="sng" dirty="0"/>
              <a:t> </a:t>
            </a:r>
            <a:r>
              <a:rPr lang="en-US" dirty="0"/>
              <a:t>un </a:t>
            </a:r>
            <a:r>
              <a:rPr lang="en-US" dirty="0" err="1"/>
              <a:t>brīvību</a:t>
            </a:r>
            <a:r>
              <a:rPr lang="en-US" dirty="0"/>
              <a:t>. </a:t>
            </a:r>
          </a:p>
          <a:p>
            <a:r>
              <a:rPr lang="en-US" dirty="0" err="1" smtClean="0"/>
              <a:t>Bērnu</a:t>
            </a:r>
            <a:r>
              <a:rPr lang="en-US" dirty="0" smtClean="0"/>
              <a:t> </a:t>
            </a:r>
            <a:r>
              <a:rPr lang="en-US" dirty="0" err="1" smtClean="0"/>
              <a:t>tiesību</a:t>
            </a:r>
            <a:r>
              <a:rPr lang="en-US" dirty="0" smtClean="0"/>
              <a:t> </a:t>
            </a:r>
            <a:r>
              <a:rPr lang="en-US" dirty="0" err="1" smtClean="0"/>
              <a:t>aizsardzības</a:t>
            </a:r>
            <a:r>
              <a:rPr lang="en-US" dirty="0" smtClean="0"/>
              <a:t> </a:t>
            </a:r>
            <a:r>
              <a:rPr lang="en-US" dirty="0" err="1" smtClean="0"/>
              <a:t>likuma</a:t>
            </a:r>
            <a:r>
              <a:rPr lang="en-US" dirty="0" smtClean="0"/>
              <a:t> 9. pants (</a:t>
            </a:r>
            <a:r>
              <a:rPr lang="en-US" dirty="0"/>
              <a:t>2) </a:t>
            </a:r>
            <a:r>
              <a:rPr lang="en-US" dirty="0" smtClean="0"/>
              <a:t>- </a:t>
            </a:r>
            <a:r>
              <a:rPr lang="en-US" dirty="0" err="1" smtClean="0"/>
              <a:t>Pret</a:t>
            </a:r>
            <a:r>
              <a:rPr lang="en-US" dirty="0" smtClean="0"/>
              <a:t> </a:t>
            </a:r>
            <a:r>
              <a:rPr lang="en-US" dirty="0" err="1"/>
              <a:t>bērnu</a:t>
            </a:r>
            <a:r>
              <a:rPr lang="en-US" dirty="0"/>
              <a:t> </a:t>
            </a:r>
            <a:r>
              <a:rPr lang="en-US" dirty="0" err="1"/>
              <a:t>nedrīkst</a:t>
            </a:r>
            <a:r>
              <a:rPr lang="en-US" dirty="0"/>
              <a:t> </a:t>
            </a:r>
            <a:r>
              <a:rPr lang="en-US" dirty="0" err="1"/>
              <a:t>izturēties</a:t>
            </a:r>
            <a:r>
              <a:rPr lang="en-US" dirty="0"/>
              <a:t> </a:t>
            </a:r>
            <a:r>
              <a:rPr lang="en-US" dirty="0" err="1"/>
              <a:t>cietsirdīgi</a:t>
            </a:r>
            <a:r>
              <a:rPr lang="en-US" dirty="0"/>
              <a:t>, </a:t>
            </a:r>
            <a:r>
              <a:rPr lang="en-US" dirty="0" err="1"/>
              <a:t>nedrīkst</a:t>
            </a:r>
            <a:r>
              <a:rPr lang="en-US" dirty="0"/>
              <a:t> </a:t>
            </a:r>
            <a:r>
              <a:rPr lang="en-US" dirty="0" err="1"/>
              <a:t>viņu</a:t>
            </a:r>
            <a:r>
              <a:rPr lang="en-US" dirty="0"/>
              <a:t> </a:t>
            </a:r>
            <a:r>
              <a:rPr lang="en-US" dirty="0" err="1"/>
              <a:t>mocīt</a:t>
            </a:r>
            <a:r>
              <a:rPr lang="en-US" dirty="0"/>
              <a:t> un </a:t>
            </a:r>
            <a:r>
              <a:rPr lang="en-US" dirty="0" err="1"/>
              <a:t>fiziski</a:t>
            </a:r>
            <a:r>
              <a:rPr lang="en-US" dirty="0"/>
              <a:t> </a:t>
            </a:r>
            <a:r>
              <a:rPr lang="en-US" dirty="0" err="1"/>
              <a:t>sodīt</a:t>
            </a:r>
            <a:r>
              <a:rPr lang="en-US" dirty="0"/>
              <a:t>, </a:t>
            </a:r>
            <a:r>
              <a:rPr lang="en-US" dirty="0" err="1"/>
              <a:t>aizskart</a:t>
            </a:r>
            <a:r>
              <a:rPr lang="en-US" dirty="0"/>
              <a:t> </a:t>
            </a:r>
            <a:r>
              <a:rPr lang="en-US" dirty="0" err="1"/>
              <a:t>viņa</a:t>
            </a:r>
            <a:r>
              <a:rPr lang="en-US" dirty="0"/>
              <a:t> </a:t>
            </a:r>
            <a:r>
              <a:rPr lang="en-US" dirty="0" err="1"/>
              <a:t>cieņu</a:t>
            </a:r>
            <a:r>
              <a:rPr lang="en-US" dirty="0"/>
              <a:t> un </a:t>
            </a:r>
            <a:r>
              <a:rPr lang="en-US" dirty="0" err="1"/>
              <a:t>godu</a:t>
            </a:r>
            <a:r>
              <a:rPr lang="en-US" dirty="0" smtClean="0"/>
              <a:t>.</a:t>
            </a:r>
          </a:p>
          <a:p>
            <a:endParaRPr lang="en-US" dirty="0"/>
          </a:p>
        </p:txBody>
      </p:sp>
    </p:spTree>
    <p:extLst>
      <p:ext uri="{BB962C8B-B14F-4D97-AF65-F5344CB8AC3E}">
        <p14:creationId xmlns:p14="http://schemas.microsoft.com/office/powerpoint/2010/main" val="1260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Tiesības</a:t>
            </a:r>
            <a:r>
              <a:rPr lang="en-US" dirty="0" smtClean="0"/>
              <a:t> </a:t>
            </a:r>
            <a:r>
              <a:rPr lang="en-US" dirty="0" err="1" smtClean="0"/>
              <a:t>uz</a:t>
            </a:r>
            <a:r>
              <a:rPr lang="en-US" dirty="0" smtClean="0"/>
              <a:t> </a:t>
            </a:r>
            <a:r>
              <a:rPr lang="en-US" dirty="0" err="1" smtClean="0"/>
              <a:t>dzīvību</a:t>
            </a:r>
            <a:r>
              <a:rPr lang="en-US" dirty="0" smtClean="0"/>
              <a:t> </a:t>
            </a:r>
            <a:r>
              <a:rPr lang="en-US" dirty="0" err="1" smtClean="0"/>
              <a:t>Latvijā</a:t>
            </a:r>
            <a:r>
              <a:rPr lang="en-US" dirty="0" smtClean="0"/>
              <a:t> 3</a:t>
            </a:r>
            <a:endParaRPr lang="en-US" dirty="0"/>
          </a:p>
        </p:txBody>
      </p:sp>
      <p:sp>
        <p:nvSpPr>
          <p:cNvPr id="3" name="Content Placeholder 2"/>
          <p:cNvSpPr>
            <a:spLocks noGrp="1"/>
          </p:cNvSpPr>
          <p:nvPr>
            <p:ph idx="1"/>
          </p:nvPr>
        </p:nvSpPr>
        <p:spPr/>
        <p:txBody>
          <a:bodyPr>
            <a:normAutofit fontScale="55000" lnSpcReduction="20000"/>
          </a:bodyPr>
          <a:lstStyle/>
          <a:p>
            <a:pPr algn="just"/>
            <a:r>
              <a:rPr lang="lv-LV" dirty="0" smtClean="0">
                <a:hlinkClick r:id="rId2"/>
              </a:rPr>
              <a:t>28.10.2003. MK noteikumi Nr.590 "Grūtniecības pārtraukšanas organizatoriskā kārtība”</a:t>
            </a:r>
            <a:r>
              <a:rPr lang="lv-LV" dirty="0" smtClean="0"/>
              <a:t> 2.1. punkts – Legāls aborts – grūtniecības pārtraukšana pēc sievietes </a:t>
            </a:r>
            <a:r>
              <a:rPr lang="lv-LV" i="1" dirty="0" smtClean="0"/>
              <a:t>(kur paliek vīrieša griba?) </a:t>
            </a:r>
            <a:r>
              <a:rPr lang="lv-LV" dirty="0" smtClean="0"/>
              <a:t>vēlēšanās līdz grūtniecības 12. nedēļai (nav nekādi kritēriji – sievietes dzīvības apdraudējums utt.…)</a:t>
            </a:r>
          </a:p>
          <a:p>
            <a:pPr algn="just"/>
            <a:r>
              <a:rPr lang="lv-LV" dirty="0" smtClean="0">
                <a:effectLst/>
              </a:rPr>
              <a:t>Ārstniecības likuma 1. panta </a:t>
            </a:r>
            <a:r>
              <a:rPr lang="lv-LV" dirty="0" smtClean="0"/>
              <a:t>11) daļa: pacients — persona, kas saņem veselības aprūpes pakalpojumus vai vēršas pēc tiem; </a:t>
            </a:r>
            <a:r>
              <a:rPr lang="lv-LV" i="1" dirty="0" smtClean="0"/>
              <a:t>(arī nedzimis bērns būtu uzskatāms par pacientu!)</a:t>
            </a:r>
            <a:endParaRPr lang="lv-LV" i="1" dirty="0" smtClean="0">
              <a:effectLst/>
            </a:endParaRPr>
          </a:p>
          <a:p>
            <a:pPr algn="just"/>
            <a:r>
              <a:rPr lang="lv-LV" dirty="0" smtClean="0">
                <a:effectLst/>
              </a:rPr>
              <a:t>Ārstniecības likuma 40. pants -  Ārsts ir atbildīgs par nedzimušas dzīvības saglabāšanu, </a:t>
            </a:r>
            <a:r>
              <a:rPr lang="lv-LV" u="sng" dirty="0" smtClean="0">
                <a:effectLst/>
              </a:rPr>
              <a:t>un viņa pienākums ir mēģināt atrunāt pacienti no grūtniecības pārtraukšanas</a:t>
            </a:r>
            <a:r>
              <a:rPr lang="lv-LV" dirty="0" smtClean="0">
                <a:effectLst/>
              </a:rPr>
              <a:t>, ja grūtniecība nav pretrunā ar sievietes veselības stāvokli un nepastāv draudi, ka jaundzimušajam.</a:t>
            </a:r>
          </a:p>
          <a:p>
            <a:pPr algn="just"/>
            <a:r>
              <a:rPr lang="lv-LV" dirty="0" smtClean="0"/>
              <a:t>Pretruna ar Civillikuma 386. pantu - </a:t>
            </a:r>
            <a:r>
              <a:rPr lang="lv-LV" dirty="0" smtClean="0">
                <a:effectLst/>
              </a:rPr>
              <a:t>„Fiziska persona </a:t>
            </a:r>
            <a:r>
              <a:rPr lang="lv-LV" u="sng" dirty="0" smtClean="0">
                <a:effectLst/>
              </a:rPr>
              <a:t>spēj mantot, ja mantojuma atklāšanās laikā viņa ir ieņemta, kaut arī vēl nav piedzimusi.”</a:t>
            </a:r>
            <a:endParaRPr lang="lv-LV" dirty="0" smtClean="0">
              <a:effectLst/>
            </a:endParaRPr>
          </a:p>
          <a:p>
            <a:pPr marL="0" indent="0" algn="just">
              <a:buNone/>
            </a:pPr>
            <a:endParaRPr lang="lv-LV" dirty="0" smtClean="0">
              <a:effectLst/>
            </a:endParaRPr>
          </a:p>
          <a:p>
            <a:pPr marL="0" indent="0" algn="just">
              <a:buNone/>
            </a:pPr>
            <a:r>
              <a:rPr lang="lv-LV" dirty="0" smtClean="0"/>
              <a:t>Bērniņam ir tiesības uz mantojumu, bet nav tiesību uz dzīvību??</a:t>
            </a:r>
          </a:p>
          <a:p>
            <a:pPr marL="0" indent="0" algn="just">
              <a:buNone/>
            </a:pPr>
            <a:endParaRPr lang="lv-LV" dirty="0" smtClean="0"/>
          </a:p>
          <a:p>
            <a:pPr marL="0" indent="0" algn="just">
              <a:buNone/>
            </a:pPr>
            <a:r>
              <a:rPr lang="lv-LV" dirty="0" smtClean="0"/>
              <a:t>V</a:t>
            </a:r>
            <a:r>
              <a:rPr lang="lv-LV" dirty="0" smtClean="0">
                <a:effectLst/>
              </a:rPr>
              <a:t>ai sieviete, kas izdara abortu pārkāpj vēl nedzimuša bērna tiesības uz dzīvību?</a:t>
            </a:r>
          </a:p>
          <a:p>
            <a:pPr marL="0" indent="0" algn="just">
              <a:buNone/>
            </a:pPr>
            <a:endParaRPr lang="lv-LV" dirty="0" smtClean="0"/>
          </a:p>
          <a:p>
            <a:pPr marL="0" indent="0" algn="just">
              <a:buNone/>
            </a:pPr>
            <a:endParaRPr lang="lv-LV" dirty="0" smtClean="0">
              <a:effectLst/>
            </a:endParaRPr>
          </a:p>
          <a:p>
            <a:pPr algn="just"/>
            <a:endParaRPr lang="lv-LV" dirty="0" smtClean="0">
              <a:effectLst/>
            </a:endParaRPr>
          </a:p>
          <a:p>
            <a:pPr algn="just"/>
            <a:endParaRPr lang="lv-LV" dirty="0" smtClean="0"/>
          </a:p>
          <a:p>
            <a:pPr algn="just"/>
            <a:endParaRPr lang="lv-LV" dirty="0"/>
          </a:p>
        </p:txBody>
      </p:sp>
    </p:spTree>
    <p:extLst>
      <p:ext uri="{BB962C8B-B14F-4D97-AF65-F5344CB8AC3E}">
        <p14:creationId xmlns:p14="http://schemas.microsoft.com/office/powerpoint/2010/main" val="3358590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300" dirty="0" smtClean="0"/>
              <a:t>Tiesības uz dzīvību </a:t>
            </a:r>
            <a:r>
              <a:rPr lang="lv-LV" sz="3300" dirty="0"/>
              <a:t>c</a:t>
            </a:r>
            <a:r>
              <a:rPr lang="lv-LV" sz="3300" dirty="0" smtClean="0"/>
              <a:t>itu valstu konstitūcijās</a:t>
            </a:r>
            <a:endParaRPr lang="lv-LV" sz="3300" dirty="0"/>
          </a:p>
        </p:txBody>
      </p:sp>
      <p:sp>
        <p:nvSpPr>
          <p:cNvPr id="3" name="Content Placeholder 2"/>
          <p:cNvSpPr>
            <a:spLocks noGrp="1"/>
          </p:cNvSpPr>
          <p:nvPr>
            <p:ph idx="1"/>
          </p:nvPr>
        </p:nvSpPr>
        <p:spPr/>
        <p:txBody>
          <a:bodyPr>
            <a:normAutofit fontScale="92500" lnSpcReduction="10000"/>
          </a:bodyPr>
          <a:lstStyle/>
          <a:p>
            <a:r>
              <a:rPr lang="lv-LV" sz="2000" dirty="0" smtClean="0"/>
              <a:t>Lietuva – Cilvēka tiesības uz dzīvību aizsargā likums</a:t>
            </a:r>
          </a:p>
          <a:p>
            <a:r>
              <a:rPr lang="lv-LV" sz="2000" dirty="0" smtClean="0"/>
              <a:t>Polija – Polijas Republika garantē likuma aizsardzību katras dzīvas būtnes dzīvībai</a:t>
            </a:r>
          </a:p>
          <a:p>
            <a:r>
              <a:rPr lang="lv-LV" sz="2000" dirty="0" smtClean="0"/>
              <a:t>Igaunija – Ikvienam ir tiesības uz dzīvību</a:t>
            </a:r>
          </a:p>
          <a:p>
            <a:r>
              <a:rPr lang="lv-LV" sz="2000" dirty="0" smtClean="0"/>
              <a:t>Somija – Ikvienam ir tiesībs uz dzīvību, personīgo brīvību, intergritāti un drošību</a:t>
            </a:r>
          </a:p>
          <a:p>
            <a:r>
              <a:rPr lang="lv-LV" sz="2000" dirty="0" smtClean="0"/>
              <a:t>Vācija – Cilvēka cieņa ir neaizskarama. To ievērot un aizsargāt ir visas valsts varas pienākums. Katram ir tiesības uz dzīvības un miesas neaizskaramību.</a:t>
            </a:r>
          </a:p>
          <a:p>
            <a:r>
              <a:rPr lang="lv-LV" sz="2000" dirty="0" smtClean="0"/>
              <a:t>Krievija – Ikvienam ir tiesības uz dzīvību</a:t>
            </a:r>
          </a:p>
          <a:p>
            <a:r>
              <a:rPr lang="lv-LV" sz="2000" dirty="0" smtClean="0"/>
              <a:t>Ungārija – Cilvēka cieņa ir neaizskarama. Katram cilvēkam ir tiesības uz dzīvību un cilvēcisku cieņu; embrija un augļa dzīvība tiek aizsargāta no ieņemšanas brīža. (+ Ģimenes aizsardzības likums)</a:t>
            </a:r>
          </a:p>
          <a:p>
            <a:pPr marL="0" indent="0">
              <a:buNone/>
            </a:pPr>
            <a:endParaRPr lang="lv-LV" sz="2000" dirty="0" smtClean="0"/>
          </a:p>
          <a:p>
            <a:pPr marL="0" indent="0">
              <a:buNone/>
            </a:pPr>
            <a:r>
              <a:rPr lang="lv-LV" sz="1600" dirty="0" smtClean="0"/>
              <a:t>Latvija - </a:t>
            </a:r>
            <a:r>
              <a:rPr lang="en-US" sz="1600" u="sng" dirty="0" err="1" smtClean="0"/>
              <a:t>Ikviena</a:t>
            </a:r>
            <a:r>
              <a:rPr lang="en-US" sz="1600" dirty="0" smtClean="0"/>
              <a:t> </a:t>
            </a:r>
            <a:r>
              <a:rPr lang="en-US" sz="1600" dirty="0" err="1" smtClean="0"/>
              <a:t>tiesības</a:t>
            </a:r>
            <a:r>
              <a:rPr lang="en-US" sz="1600" dirty="0" smtClean="0"/>
              <a:t> </a:t>
            </a:r>
            <a:r>
              <a:rPr lang="en-US" sz="1600" dirty="0" err="1" smtClean="0"/>
              <a:t>uz</a:t>
            </a:r>
            <a:r>
              <a:rPr lang="en-US" sz="1600" dirty="0" smtClean="0"/>
              <a:t> </a:t>
            </a:r>
            <a:r>
              <a:rPr lang="en-US" sz="1600" dirty="0" err="1" smtClean="0"/>
              <a:t>dzīvību</a:t>
            </a:r>
            <a:r>
              <a:rPr lang="en-US" sz="1600" dirty="0" smtClean="0"/>
              <a:t> </a:t>
            </a:r>
            <a:r>
              <a:rPr lang="en-US" sz="1600" dirty="0" err="1" smtClean="0"/>
              <a:t>aizsargā</a:t>
            </a:r>
            <a:r>
              <a:rPr lang="en-US" sz="1600" dirty="0" smtClean="0"/>
              <a:t> </a:t>
            </a:r>
            <a:r>
              <a:rPr lang="en-US" sz="1600" dirty="0" err="1" smtClean="0"/>
              <a:t>likums</a:t>
            </a:r>
            <a:r>
              <a:rPr lang="en-US" sz="1600" dirty="0" smtClean="0"/>
              <a:t>. </a:t>
            </a:r>
            <a:r>
              <a:rPr lang="en-US" sz="1600" dirty="0" err="1" smtClean="0"/>
              <a:t>Ikvienam</a:t>
            </a:r>
            <a:r>
              <a:rPr lang="en-US" sz="1600" dirty="0" smtClean="0"/>
              <a:t> </a:t>
            </a:r>
            <a:r>
              <a:rPr lang="en-US" sz="1600" dirty="0" err="1" smtClean="0"/>
              <a:t>ir</a:t>
            </a:r>
            <a:r>
              <a:rPr lang="en-US" sz="1600" dirty="0" smtClean="0"/>
              <a:t> </a:t>
            </a:r>
            <a:r>
              <a:rPr lang="en-US" sz="1600" dirty="0" err="1" smtClean="0"/>
              <a:t>tiesības</a:t>
            </a:r>
            <a:r>
              <a:rPr lang="en-US" sz="1600" dirty="0" smtClean="0"/>
              <a:t> </a:t>
            </a:r>
            <a:r>
              <a:rPr lang="en-US" sz="1600" dirty="0" err="1" smtClean="0"/>
              <a:t>uz</a:t>
            </a:r>
            <a:r>
              <a:rPr lang="en-US" sz="1600" dirty="0" smtClean="0"/>
              <a:t> </a:t>
            </a:r>
            <a:r>
              <a:rPr lang="en-US" sz="1600" dirty="0" err="1" smtClean="0"/>
              <a:t>brīvību</a:t>
            </a:r>
            <a:r>
              <a:rPr lang="en-US" sz="1600" dirty="0" smtClean="0"/>
              <a:t> un </a:t>
            </a:r>
            <a:r>
              <a:rPr lang="en-US" sz="1600" u="sng" dirty="0" smtClean="0"/>
              <a:t>personas </a:t>
            </a:r>
            <a:r>
              <a:rPr lang="en-US" sz="1600" u="sng" dirty="0" err="1" smtClean="0"/>
              <a:t>neaizskaramību</a:t>
            </a:r>
            <a:r>
              <a:rPr lang="en-US" sz="1600" dirty="0" smtClean="0"/>
              <a:t>.</a:t>
            </a:r>
          </a:p>
          <a:p>
            <a:pPr marL="0" indent="0">
              <a:buNone/>
            </a:pPr>
            <a:endParaRPr lang="lv-LV" sz="2000" dirty="0" smtClean="0"/>
          </a:p>
          <a:p>
            <a:pPr marL="0" indent="0">
              <a:buNone/>
            </a:pPr>
            <a:endParaRPr lang="lv-LV" sz="2000" dirty="0"/>
          </a:p>
        </p:txBody>
      </p:sp>
    </p:spTree>
    <p:extLst>
      <p:ext uri="{BB962C8B-B14F-4D97-AF65-F5344CB8AC3E}">
        <p14:creationId xmlns:p14="http://schemas.microsoft.com/office/powerpoint/2010/main" val="337241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Vācijas</a:t>
            </a:r>
            <a:r>
              <a:rPr lang="en-US" dirty="0" smtClean="0"/>
              <a:t> </a:t>
            </a:r>
            <a:r>
              <a:rPr lang="en-US" dirty="0" err="1" smtClean="0"/>
              <a:t>Konstitucionālās</a:t>
            </a:r>
            <a:r>
              <a:rPr lang="en-US" dirty="0" smtClean="0"/>
              <a:t> </a:t>
            </a:r>
            <a:r>
              <a:rPr lang="en-US" dirty="0" err="1" smtClean="0"/>
              <a:t>tiesas</a:t>
            </a:r>
            <a:r>
              <a:rPr lang="en-US" dirty="0" smtClean="0"/>
              <a:t> </a:t>
            </a:r>
            <a:r>
              <a:rPr lang="en-US" dirty="0" err="1" smtClean="0"/>
              <a:t>prakse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err="1" smtClean="0"/>
              <a:t>Vācijas</a:t>
            </a:r>
            <a:r>
              <a:rPr lang="en-US" b="1" dirty="0" smtClean="0"/>
              <a:t> </a:t>
            </a:r>
            <a:r>
              <a:rPr lang="en-US" b="1" dirty="0" err="1" smtClean="0"/>
              <a:t>Federātīvās</a:t>
            </a:r>
            <a:r>
              <a:rPr lang="en-US" b="1" dirty="0" smtClean="0"/>
              <a:t> </a:t>
            </a:r>
            <a:r>
              <a:rPr lang="en-US" b="1" dirty="0" err="1" smtClean="0"/>
              <a:t>konstitucionālās</a:t>
            </a:r>
            <a:r>
              <a:rPr lang="en-US" b="1" dirty="0" smtClean="0"/>
              <a:t> </a:t>
            </a:r>
            <a:r>
              <a:rPr lang="en-US" b="1" dirty="0" err="1" smtClean="0"/>
              <a:t>tiesas</a:t>
            </a:r>
            <a:r>
              <a:rPr lang="en-US" b="1" dirty="0" smtClean="0"/>
              <a:t> </a:t>
            </a:r>
            <a:r>
              <a:rPr lang="en-US" b="1" dirty="0" err="1" smtClean="0"/>
              <a:t>lēmums</a:t>
            </a:r>
            <a:r>
              <a:rPr lang="en-US" b="1" dirty="0" smtClean="0"/>
              <a:t> </a:t>
            </a:r>
            <a:r>
              <a:rPr lang="en-US" b="1" i="1" dirty="0" err="1" smtClean="0"/>
              <a:t>BVerfGE</a:t>
            </a:r>
            <a:r>
              <a:rPr lang="en-US" b="1" i="1" dirty="0" smtClean="0"/>
              <a:t> 39, 1</a:t>
            </a:r>
            <a:r>
              <a:rPr lang="en-US" b="1" dirty="0" smtClean="0"/>
              <a:t> - </a:t>
            </a:r>
            <a:r>
              <a:rPr lang="en-US" b="1" dirty="0" err="1" smtClean="0"/>
              <a:t>Grūtniecības</a:t>
            </a:r>
            <a:r>
              <a:rPr lang="en-US" b="1" dirty="0" smtClean="0"/>
              <a:t> </a:t>
            </a:r>
            <a:r>
              <a:rPr lang="en-US" b="1" dirty="0" err="1" smtClean="0"/>
              <a:t>pārtraukšana</a:t>
            </a:r>
            <a:r>
              <a:rPr lang="en-US" b="1" dirty="0" smtClean="0"/>
              <a:t> I</a:t>
            </a:r>
            <a:r>
              <a:rPr lang="en-US" dirty="0" smtClean="0"/>
              <a:t> (1975):</a:t>
            </a:r>
          </a:p>
          <a:p>
            <a:pPr marL="0" indent="0">
              <a:buNone/>
            </a:pPr>
            <a:endParaRPr lang="en-US" dirty="0" smtClean="0"/>
          </a:p>
          <a:p>
            <a:pPr marL="0" indent="0">
              <a:buNone/>
            </a:pPr>
            <a:r>
              <a:rPr lang="en-US" dirty="0" smtClean="0"/>
              <a:t>1. </a:t>
            </a:r>
            <a:r>
              <a:rPr lang="en-US" dirty="0" err="1" smtClean="0"/>
              <a:t>Mātes</a:t>
            </a:r>
            <a:r>
              <a:rPr lang="en-US" dirty="0" smtClean="0"/>
              <a:t> </a:t>
            </a:r>
            <a:r>
              <a:rPr lang="en-US" dirty="0" err="1" smtClean="0"/>
              <a:t>miesās</a:t>
            </a:r>
            <a:r>
              <a:rPr lang="en-US" dirty="0" smtClean="0"/>
              <a:t> </a:t>
            </a:r>
            <a:r>
              <a:rPr lang="en-US" dirty="0" err="1" smtClean="0"/>
              <a:t>veidojošās</a:t>
            </a:r>
            <a:r>
              <a:rPr lang="en-US" dirty="0" smtClean="0"/>
              <a:t> </a:t>
            </a:r>
            <a:r>
              <a:rPr lang="en-US" dirty="0" err="1" smtClean="0"/>
              <a:t>dzīvība</a:t>
            </a:r>
            <a:r>
              <a:rPr lang="en-US" dirty="0" smtClean="0"/>
              <a:t> </a:t>
            </a:r>
            <a:r>
              <a:rPr lang="en-US" dirty="0" err="1" smtClean="0"/>
              <a:t>kā</a:t>
            </a:r>
            <a:r>
              <a:rPr lang="en-US" dirty="0" smtClean="0"/>
              <a:t> </a:t>
            </a:r>
            <a:r>
              <a:rPr lang="en-US" dirty="0" err="1" smtClean="0"/>
              <a:t>patstāvīgs</a:t>
            </a:r>
            <a:r>
              <a:rPr lang="en-US" dirty="0" smtClean="0"/>
              <a:t> </a:t>
            </a:r>
            <a:r>
              <a:rPr lang="en-US" dirty="0" err="1" smtClean="0"/>
              <a:t>tiesību</a:t>
            </a:r>
            <a:r>
              <a:rPr lang="en-US" dirty="0" smtClean="0"/>
              <a:t> </a:t>
            </a:r>
            <a:r>
              <a:rPr lang="en-US" dirty="0" err="1" smtClean="0"/>
              <a:t>subjekts</a:t>
            </a:r>
            <a:r>
              <a:rPr lang="en-US" dirty="0" smtClean="0"/>
              <a:t> </a:t>
            </a:r>
            <a:r>
              <a:rPr lang="en-US" dirty="0" err="1" smtClean="0"/>
              <a:t>bauda</a:t>
            </a:r>
            <a:r>
              <a:rPr lang="en-US" dirty="0" smtClean="0"/>
              <a:t> </a:t>
            </a:r>
            <a:r>
              <a:rPr lang="en-US" dirty="0" err="1" smtClean="0"/>
              <a:t>konstitūcijas</a:t>
            </a:r>
            <a:r>
              <a:rPr lang="en-US" dirty="0" smtClean="0"/>
              <a:t> </a:t>
            </a:r>
            <a:r>
              <a:rPr lang="en-US" dirty="0" err="1" smtClean="0"/>
              <a:t>aizsardzību</a:t>
            </a:r>
            <a:r>
              <a:rPr lang="en-US" dirty="0" smtClean="0"/>
              <a:t> (VFR </a:t>
            </a:r>
            <a:r>
              <a:rPr lang="en-US" dirty="0" err="1" smtClean="0"/>
              <a:t>Pamatlikuma</a:t>
            </a:r>
            <a:r>
              <a:rPr lang="en-US" dirty="0" smtClean="0"/>
              <a:t> 2. </a:t>
            </a:r>
            <a:r>
              <a:rPr lang="en-US" dirty="0" err="1" smtClean="0"/>
              <a:t>panta</a:t>
            </a:r>
            <a:r>
              <a:rPr lang="en-US" dirty="0" smtClean="0"/>
              <a:t> 2. </a:t>
            </a:r>
            <a:r>
              <a:rPr lang="en-US" dirty="0" err="1" smtClean="0"/>
              <a:t>daļas</a:t>
            </a:r>
            <a:r>
              <a:rPr lang="en-US" dirty="0" smtClean="0"/>
              <a:t> 1. </a:t>
            </a:r>
            <a:r>
              <a:rPr lang="en-US" dirty="0" err="1" smtClean="0"/>
              <a:t>teikums</a:t>
            </a:r>
            <a:r>
              <a:rPr lang="en-US" dirty="0" smtClean="0"/>
              <a:t>, 1. </a:t>
            </a:r>
            <a:r>
              <a:rPr lang="en-US" dirty="0" err="1" smtClean="0"/>
              <a:t>panta</a:t>
            </a:r>
            <a:r>
              <a:rPr lang="en-US" dirty="0" smtClean="0"/>
              <a:t> 1. </a:t>
            </a:r>
            <a:r>
              <a:rPr lang="en-US" dirty="0" err="1" smtClean="0"/>
              <a:t>daļa</a:t>
            </a:r>
            <a:r>
              <a:rPr lang="en-US" dirty="0" smtClean="0"/>
              <a:t>). No </a:t>
            </a:r>
            <a:r>
              <a:rPr lang="en-US" dirty="0" err="1" smtClean="0"/>
              <a:t>valsts</a:t>
            </a:r>
            <a:r>
              <a:rPr lang="en-US" dirty="0" smtClean="0"/>
              <a:t> </a:t>
            </a:r>
            <a:r>
              <a:rPr lang="en-US" dirty="0" err="1" smtClean="0"/>
              <a:t>pienākuma</a:t>
            </a:r>
            <a:r>
              <a:rPr lang="en-US" dirty="0" smtClean="0"/>
              <a:t> </a:t>
            </a:r>
            <a:r>
              <a:rPr lang="en-US" dirty="0" err="1" smtClean="0"/>
              <a:t>šo</a:t>
            </a:r>
            <a:r>
              <a:rPr lang="en-US" dirty="0" smtClean="0"/>
              <a:t> </a:t>
            </a:r>
            <a:r>
              <a:rPr lang="en-US" dirty="0" err="1" smtClean="0"/>
              <a:t>dzīvību</a:t>
            </a:r>
            <a:r>
              <a:rPr lang="en-US" dirty="0" smtClean="0"/>
              <a:t> </a:t>
            </a:r>
            <a:r>
              <a:rPr lang="en-US" dirty="0" err="1" smtClean="0"/>
              <a:t>aizsargāt</a:t>
            </a:r>
            <a:r>
              <a:rPr lang="en-US" dirty="0" smtClean="0"/>
              <a:t> </a:t>
            </a:r>
            <a:r>
              <a:rPr lang="en-US" dirty="0" err="1" smtClean="0"/>
              <a:t>izriet</a:t>
            </a:r>
            <a:r>
              <a:rPr lang="en-US" dirty="0" smtClean="0"/>
              <a:t> ne </a:t>
            </a:r>
            <a:r>
              <a:rPr lang="en-US" dirty="0" err="1" smtClean="0"/>
              <a:t>vien</a:t>
            </a:r>
            <a:r>
              <a:rPr lang="en-US" dirty="0" smtClean="0"/>
              <a:t> </a:t>
            </a:r>
            <a:r>
              <a:rPr lang="en-US" dirty="0" err="1" smtClean="0"/>
              <a:t>aizliegums</a:t>
            </a:r>
            <a:r>
              <a:rPr lang="en-US" dirty="0" smtClean="0"/>
              <a:t> </a:t>
            </a:r>
            <a:r>
              <a:rPr lang="en-US" dirty="0" err="1" smtClean="0"/>
              <a:t>valstij</a:t>
            </a:r>
            <a:r>
              <a:rPr lang="en-US" dirty="0" smtClean="0"/>
              <a:t> </a:t>
            </a:r>
            <a:r>
              <a:rPr lang="en-US" dirty="0" err="1" smtClean="0"/>
              <a:t>tieši</a:t>
            </a:r>
            <a:r>
              <a:rPr lang="en-US" dirty="0" smtClean="0"/>
              <a:t> </a:t>
            </a:r>
            <a:r>
              <a:rPr lang="en-US" dirty="0" err="1" smtClean="0"/>
              <a:t>iejaukties</a:t>
            </a:r>
            <a:r>
              <a:rPr lang="en-US" dirty="0" smtClean="0"/>
              <a:t> </a:t>
            </a:r>
            <a:r>
              <a:rPr lang="en-US" dirty="0" err="1" smtClean="0"/>
              <a:t>dzīvības</a:t>
            </a:r>
            <a:r>
              <a:rPr lang="en-US" dirty="0" smtClean="0"/>
              <a:t> </a:t>
            </a:r>
            <a:r>
              <a:rPr lang="en-US" dirty="0" err="1" smtClean="0"/>
              <a:t>veidošanās</a:t>
            </a:r>
            <a:r>
              <a:rPr lang="en-US" dirty="0" smtClean="0"/>
              <a:t> </a:t>
            </a:r>
            <a:r>
              <a:rPr lang="en-US" dirty="0" err="1" smtClean="0"/>
              <a:t>procesā</a:t>
            </a:r>
            <a:r>
              <a:rPr lang="en-US" dirty="0" smtClean="0"/>
              <a:t>, bet </a:t>
            </a:r>
            <a:r>
              <a:rPr lang="en-US" dirty="0" err="1" smtClean="0"/>
              <a:t>turklāt</a:t>
            </a:r>
            <a:r>
              <a:rPr lang="en-US" dirty="0" smtClean="0"/>
              <a:t> </a:t>
            </a:r>
            <a:r>
              <a:rPr lang="en-US" dirty="0" err="1" smtClean="0"/>
              <a:t>uzliek</a:t>
            </a:r>
            <a:r>
              <a:rPr lang="en-US" dirty="0" smtClean="0"/>
              <a:t> </a:t>
            </a:r>
            <a:r>
              <a:rPr lang="en-US" dirty="0" err="1" smtClean="0"/>
              <a:t>valstij</a:t>
            </a:r>
            <a:r>
              <a:rPr lang="en-US" dirty="0" smtClean="0"/>
              <a:t> par </a:t>
            </a:r>
            <a:r>
              <a:rPr lang="en-US" dirty="0" err="1" smtClean="0"/>
              <a:t>pienākumu</a:t>
            </a:r>
            <a:r>
              <a:rPr lang="en-US" dirty="0" smtClean="0"/>
              <a:t> </a:t>
            </a:r>
            <a:r>
              <a:rPr lang="en-US" dirty="0" err="1" smtClean="0"/>
              <a:t>šo</a:t>
            </a:r>
            <a:r>
              <a:rPr lang="en-US" dirty="0" smtClean="0"/>
              <a:t> </a:t>
            </a:r>
            <a:r>
              <a:rPr lang="en-US" dirty="0" err="1" smtClean="0"/>
              <a:t>dzīvību</a:t>
            </a:r>
            <a:r>
              <a:rPr lang="en-US" dirty="0" smtClean="0"/>
              <a:t> </a:t>
            </a:r>
            <a:r>
              <a:rPr lang="en-US" dirty="0" err="1" smtClean="0"/>
              <a:t>aktīvi</a:t>
            </a:r>
            <a:r>
              <a:rPr lang="en-US" dirty="0" smtClean="0"/>
              <a:t> </a:t>
            </a:r>
            <a:r>
              <a:rPr lang="en-US" dirty="0" err="1" smtClean="0"/>
              <a:t>aizsargāt</a:t>
            </a:r>
            <a:r>
              <a:rPr lang="en-US" dirty="0" smtClean="0"/>
              <a:t> (</a:t>
            </a:r>
            <a:r>
              <a:rPr lang="en-US" dirty="0" err="1" smtClean="0"/>
              <a:t>burtiski</a:t>
            </a:r>
            <a:r>
              <a:rPr lang="en-US" dirty="0" smtClean="0"/>
              <a:t>: "</a:t>
            </a:r>
            <a:r>
              <a:rPr lang="en-US" dirty="0" err="1" smtClean="0"/>
              <a:t>nostāties</a:t>
            </a:r>
            <a:r>
              <a:rPr lang="en-US" dirty="0" smtClean="0"/>
              <a:t> tai </a:t>
            </a:r>
            <a:r>
              <a:rPr lang="en-US" dirty="0" err="1" smtClean="0"/>
              <a:t>priekšā</a:t>
            </a:r>
            <a:r>
              <a:rPr lang="en-US" dirty="0" smtClean="0"/>
              <a:t>").</a:t>
            </a:r>
            <a:endParaRPr lang="en-US" dirty="0" smtClean="0">
              <a:effectLst/>
            </a:endParaRPr>
          </a:p>
          <a:p>
            <a:pPr marL="0" indent="0">
              <a:buNone/>
            </a:pPr>
            <a:r>
              <a:rPr lang="en-US" dirty="0" smtClean="0"/>
              <a:t>3. </a:t>
            </a:r>
            <a:r>
              <a:rPr lang="en-US" dirty="0" err="1" smtClean="0"/>
              <a:t>Miesas</a:t>
            </a:r>
            <a:r>
              <a:rPr lang="en-US" dirty="0" smtClean="0"/>
              <a:t> </a:t>
            </a:r>
            <a:r>
              <a:rPr lang="en-US" dirty="0" err="1" smtClean="0"/>
              <a:t>augļa</a:t>
            </a:r>
            <a:r>
              <a:rPr lang="en-US" dirty="0" smtClean="0"/>
              <a:t> </a:t>
            </a:r>
            <a:r>
              <a:rPr lang="en-US" dirty="0" err="1" smtClean="0"/>
              <a:t>dzīvības</a:t>
            </a:r>
            <a:r>
              <a:rPr lang="en-US" dirty="0" smtClean="0"/>
              <a:t> </a:t>
            </a:r>
            <a:r>
              <a:rPr lang="en-US" dirty="0" err="1" smtClean="0"/>
              <a:t>aizsardzība</a:t>
            </a:r>
            <a:r>
              <a:rPr lang="en-US" dirty="0" smtClean="0"/>
              <a:t> </a:t>
            </a:r>
            <a:r>
              <a:rPr lang="en-US" dirty="0" err="1" smtClean="0"/>
              <a:t>principā</a:t>
            </a:r>
            <a:r>
              <a:rPr lang="en-US" dirty="0" smtClean="0"/>
              <a:t> visas </a:t>
            </a:r>
            <a:r>
              <a:rPr lang="en-US" dirty="0" err="1" smtClean="0"/>
              <a:t>grūtniecības</a:t>
            </a:r>
            <a:r>
              <a:rPr lang="en-US" dirty="0" smtClean="0"/>
              <a:t> </a:t>
            </a:r>
            <a:r>
              <a:rPr lang="en-US" dirty="0" err="1" smtClean="0"/>
              <a:t>laikā</a:t>
            </a:r>
            <a:r>
              <a:rPr lang="en-US" dirty="0" smtClean="0"/>
              <a:t> </a:t>
            </a:r>
            <a:r>
              <a:rPr lang="en-US" dirty="0" err="1" smtClean="0"/>
              <a:t>ir</a:t>
            </a:r>
            <a:r>
              <a:rPr lang="en-US" dirty="0" smtClean="0"/>
              <a:t> </a:t>
            </a:r>
            <a:r>
              <a:rPr lang="en-US" dirty="0" err="1" smtClean="0"/>
              <a:t>vērtējama</a:t>
            </a:r>
            <a:r>
              <a:rPr lang="en-US" dirty="0" smtClean="0"/>
              <a:t> </a:t>
            </a:r>
            <a:r>
              <a:rPr lang="en-US" dirty="0" err="1" smtClean="0"/>
              <a:t>augstāk</a:t>
            </a:r>
            <a:r>
              <a:rPr lang="en-US" dirty="0" smtClean="0"/>
              <a:t> par </a:t>
            </a:r>
            <a:r>
              <a:rPr lang="en-US" dirty="0" err="1" smtClean="0"/>
              <a:t>grūtnieces</a:t>
            </a:r>
            <a:r>
              <a:rPr lang="en-US" dirty="0" smtClean="0"/>
              <a:t> </a:t>
            </a:r>
            <a:r>
              <a:rPr lang="en-US" dirty="0" err="1" smtClean="0"/>
              <a:t>pašnoteikšanās</a:t>
            </a:r>
            <a:r>
              <a:rPr lang="en-US" dirty="0" smtClean="0"/>
              <a:t> </a:t>
            </a:r>
            <a:r>
              <a:rPr lang="en-US" dirty="0" err="1" smtClean="0"/>
              <a:t>tiesībām</a:t>
            </a:r>
            <a:r>
              <a:rPr lang="en-US" dirty="0" smtClean="0"/>
              <a:t>; to </a:t>
            </a:r>
            <a:r>
              <a:rPr lang="en-US" dirty="0" err="1" smtClean="0"/>
              <a:t>nedrīkst</a:t>
            </a:r>
            <a:r>
              <a:rPr lang="en-US" dirty="0" smtClean="0"/>
              <a:t> </a:t>
            </a:r>
            <a:r>
              <a:rPr lang="en-US" dirty="0" err="1" smtClean="0"/>
              <a:t>apšaubīt</a:t>
            </a:r>
            <a:r>
              <a:rPr lang="en-US" dirty="0" smtClean="0"/>
              <a:t> </a:t>
            </a:r>
            <a:r>
              <a:rPr lang="en-US" dirty="0" err="1" smtClean="0"/>
              <a:t>nevienā</a:t>
            </a:r>
            <a:r>
              <a:rPr lang="en-US" dirty="0" smtClean="0"/>
              <a:t> </a:t>
            </a:r>
            <a:r>
              <a:rPr lang="en-US" dirty="0" err="1" smtClean="0"/>
              <a:t>grūtniecības</a:t>
            </a:r>
            <a:r>
              <a:rPr lang="en-US" dirty="0" smtClean="0"/>
              <a:t> </a:t>
            </a:r>
            <a:r>
              <a:rPr lang="en-US" dirty="0" err="1" smtClean="0"/>
              <a:t>periodā</a:t>
            </a:r>
            <a:r>
              <a:rPr lang="en-US" dirty="0" smtClean="0"/>
              <a:t>.</a:t>
            </a:r>
            <a:endParaRPr lang="en-US" dirty="0" smtClean="0">
              <a:effectLst/>
            </a:endParaRPr>
          </a:p>
          <a:p>
            <a:pPr marL="0" indent="0">
              <a:buNone/>
            </a:pPr>
            <a:endParaRPr lang="en-US" dirty="0" smtClean="0">
              <a:effectLst/>
            </a:endParaRPr>
          </a:p>
        </p:txBody>
      </p:sp>
    </p:spTree>
    <p:extLst>
      <p:ext uri="{BB962C8B-B14F-4D97-AF65-F5344CB8AC3E}">
        <p14:creationId xmlns:p14="http://schemas.microsoft.com/office/powerpoint/2010/main" val="219320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Vācijas</a:t>
            </a:r>
            <a:r>
              <a:rPr lang="en-US" dirty="0" smtClean="0"/>
              <a:t> </a:t>
            </a:r>
            <a:r>
              <a:rPr lang="en-US" dirty="0" err="1" smtClean="0"/>
              <a:t>Konstitucionālās</a:t>
            </a:r>
            <a:r>
              <a:rPr lang="en-US" dirty="0" smtClean="0"/>
              <a:t> </a:t>
            </a:r>
            <a:r>
              <a:rPr lang="en-US" dirty="0" err="1" smtClean="0"/>
              <a:t>tiesas</a:t>
            </a:r>
            <a:r>
              <a:rPr lang="en-US" dirty="0" smtClean="0"/>
              <a:t> </a:t>
            </a:r>
            <a:r>
              <a:rPr lang="en-US" dirty="0" err="1" smtClean="0"/>
              <a:t>prakse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err="1"/>
              <a:t>Vācijas</a:t>
            </a:r>
            <a:r>
              <a:rPr lang="en-US" b="1" dirty="0"/>
              <a:t> </a:t>
            </a:r>
            <a:r>
              <a:rPr lang="en-US" b="1" dirty="0" err="1" smtClean="0"/>
              <a:t>Federātīvās</a:t>
            </a:r>
            <a:r>
              <a:rPr lang="en-US" b="1" dirty="0" smtClean="0"/>
              <a:t> </a:t>
            </a:r>
            <a:r>
              <a:rPr lang="en-US" b="1" dirty="0" err="1"/>
              <a:t>konstitucionālās</a:t>
            </a:r>
            <a:r>
              <a:rPr lang="en-US" b="1" dirty="0"/>
              <a:t> </a:t>
            </a:r>
            <a:r>
              <a:rPr lang="en-US" b="1" dirty="0" err="1"/>
              <a:t>tiesas</a:t>
            </a:r>
            <a:r>
              <a:rPr lang="en-US" b="1" dirty="0"/>
              <a:t> </a:t>
            </a:r>
            <a:r>
              <a:rPr lang="en-US" b="1" dirty="0" err="1"/>
              <a:t>lēmums</a:t>
            </a:r>
            <a:r>
              <a:rPr lang="en-US" b="1" dirty="0"/>
              <a:t> </a:t>
            </a:r>
            <a:r>
              <a:rPr lang="en-US" b="1" i="1" dirty="0" err="1"/>
              <a:t>BVerfGE</a:t>
            </a:r>
            <a:r>
              <a:rPr lang="en-US" b="1" i="1" dirty="0"/>
              <a:t> 88, 203</a:t>
            </a:r>
            <a:r>
              <a:rPr lang="en-US" b="1" dirty="0"/>
              <a:t> - </a:t>
            </a:r>
            <a:r>
              <a:rPr lang="en-US" b="1" dirty="0" err="1"/>
              <a:t>Grūtniecības</a:t>
            </a:r>
            <a:r>
              <a:rPr lang="en-US" b="1" dirty="0"/>
              <a:t> </a:t>
            </a:r>
            <a:r>
              <a:rPr lang="en-US" b="1" dirty="0" err="1"/>
              <a:t>pārtraukšana</a:t>
            </a:r>
            <a:r>
              <a:rPr lang="en-US" b="1" dirty="0"/>
              <a:t> II</a:t>
            </a:r>
            <a:r>
              <a:rPr lang="en-US" dirty="0"/>
              <a:t> (1993)</a:t>
            </a:r>
            <a:endParaRPr lang="en-US" dirty="0" smtClean="0">
              <a:effectLst/>
            </a:endParaRPr>
          </a:p>
          <a:p>
            <a:pPr marL="0" indent="0">
              <a:buNone/>
            </a:pPr>
            <a:r>
              <a:rPr lang="en-US" dirty="0" err="1" smtClean="0"/>
              <a:t>Pamatlikums</a:t>
            </a:r>
            <a:r>
              <a:rPr lang="en-US" dirty="0" smtClean="0"/>
              <a:t> </a:t>
            </a:r>
            <a:r>
              <a:rPr lang="en-US" dirty="0" err="1"/>
              <a:t>uzliek</a:t>
            </a:r>
            <a:r>
              <a:rPr lang="en-US" dirty="0"/>
              <a:t> </a:t>
            </a:r>
            <a:r>
              <a:rPr lang="en-US" dirty="0" err="1"/>
              <a:t>valstij</a:t>
            </a:r>
            <a:r>
              <a:rPr lang="en-US" dirty="0"/>
              <a:t> par </a:t>
            </a:r>
            <a:r>
              <a:rPr lang="en-US" dirty="0" err="1"/>
              <a:t>pienākumu</a:t>
            </a:r>
            <a:r>
              <a:rPr lang="en-US" dirty="0"/>
              <a:t> </a:t>
            </a:r>
            <a:r>
              <a:rPr lang="en-US" dirty="0" err="1"/>
              <a:t>aizsargāt</a:t>
            </a:r>
            <a:r>
              <a:rPr lang="en-US" dirty="0"/>
              <a:t> </a:t>
            </a:r>
            <a:r>
              <a:rPr lang="en-US" dirty="0" err="1"/>
              <a:t>cilvēka</a:t>
            </a:r>
            <a:r>
              <a:rPr lang="en-US" dirty="0"/>
              <a:t>, t. sk. </a:t>
            </a:r>
            <a:r>
              <a:rPr lang="en-US" dirty="0" err="1"/>
              <a:t>arī</a:t>
            </a:r>
            <a:r>
              <a:rPr lang="en-US" dirty="0"/>
              <a:t> </a:t>
            </a:r>
            <a:r>
              <a:rPr lang="en-US" dirty="0" err="1"/>
              <a:t>nedzimušā</a:t>
            </a:r>
            <a:r>
              <a:rPr lang="en-US" dirty="0"/>
              <a:t>, </a:t>
            </a:r>
            <a:r>
              <a:rPr lang="en-US" dirty="0" err="1"/>
              <a:t>dzīvību</a:t>
            </a:r>
            <a:r>
              <a:rPr lang="en-US" dirty="0"/>
              <a:t>. </a:t>
            </a:r>
            <a:endParaRPr lang="en-US" dirty="0" smtClean="0">
              <a:effectLst/>
            </a:endParaRPr>
          </a:p>
          <a:p>
            <a:pPr marL="0" indent="0">
              <a:buNone/>
            </a:pPr>
            <a:r>
              <a:rPr lang="en-US" dirty="0" err="1"/>
              <a:t>Cilvēka</a:t>
            </a:r>
            <a:r>
              <a:rPr lang="en-US" dirty="0"/>
              <a:t> </a:t>
            </a:r>
            <a:r>
              <a:rPr lang="en-US" dirty="0" err="1"/>
              <a:t>cieņa</a:t>
            </a:r>
            <a:r>
              <a:rPr lang="en-US" dirty="0"/>
              <a:t> </a:t>
            </a:r>
            <a:r>
              <a:rPr lang="en-US" dirty="0" err="1"/>
              <a:t>piemīt</a:t>
            </a:r>
            <a:r>
              <a:rPr lang="en-US" dirty="0"/>
              <a:t> </a:t>
            </a:r>
            <a:r>
              <a:rPr lang="en-US" dirty="0" err="1"/>
              <a:t>arī</a:t>
            </a:r>
            <a:r>
              <a:rPr lang="en-US" dirty="0"/>
              <a:t> </a:t>
            </a:r>
            <a:r>
              <a:rPr lang="en-US" dirty="0" err="1"/>
              <a:t>vēl</a:t>
            </a:r>
            <a:r>
              <a:rPr lang="en-US" dirty="0"/>
              <a:t> </a:t>
            </a:r>
            <a:r>
              <a:rPr lang="en-US" dirty="0" err="1"/>
              <a:t>nedzimušam</a:t>
            </a:r>
            <a:r>
              <a:rPr lang="en-US" dirty="0"/>
              <a:t> </a:t>
            </a:r>
            <a:r>
              <a:rPr lang="en-US" dirty="0" err="1"/>
              <a:t>cilvēkam</a:t>
            </a:r>
            <a:r>
              <a:rPr lang="en-US" dirty="0"/>
              <a:t>. </a:t>
            </a:r>
            <a:r>
              <a:rPr lang="en-US" dirty="0" err="1"/>
              <a:t>Tiesību</a:t>
            </a:r>
            <a:r>
              <a:rPr lang="en-US" dirty="0"/>
              <a:t> </a:t>
            </a:r>
            <a:r>
              <a:rPr lang="en-US" dirty="0" err="1"/>
              <a:t>sistēmai</a:t>
            </a:r>
            <a:r>
              <a:rPr lang="en-US" dirty="0"/>
              <a:t> </a:t>
            </a:r>
            <a:r>
              <a:rPr lang="en-US" dirty="0" err="1"/>
              <a:t>jāgarantē</a:t>
            </a:r>
            <a:r>
              <a:rPr lang="en-US" dirty="0"/>
              <a:t> </a:t>
            </a:r>
            <a:r>
              <a:rPr lang="en-US" dirty="0" err="1"/>
              <a:t>tās</a:t>
            </a:r>
            <a:r>
              <a:rPr lang="en-US" dirty="0"/>
              <a:t> </a:t>
            </a:r>
            <a:r>
              <a:rPr lang="en-US" dirty="0" err="1"/>
              <a:t>pilnīgu</a:t>
            </a:r>
            <a:r>
              <a:rPr lang="en-US" dirty="0"/>
              <a:t> </a:t>
            </a:r>
            <a:r>
              <a:rPr lang="en-US" dirty="0" err="1"/>
              <a:t>īstenošanu</a:t>
            </a:r>
            <a:r>
              <a:rPr lang="en-US" dirty="0"/>
              <a:t>, </a:t>
            </a:r>
            <a:r>
              <a:rPr lang="en-US" dirty="0" err="1"/>
              <a:t>ar</a:t>
            </a:r>
            <a:r>
              <a:rPr lang="en-US" dirty="0"/>
              <a:t> to </a:t>
            </a:r>
            <a:r>
              <a:rPr lang="en-US" dirty="0" err="1"/>
              <a:t>saprotot</a:t>
            </a:r>
            <a:r>
              <a:rPr lang="en-US" dirty="0"/>
              <a:t> </a:t>
            </a:r>
            <a:r>
              <a:rPr lang="en-US" dirty="0" err="1"/>
              <a:t>nedzimušā</a:t>
            </a:r>
            <a:r>
              <a:rPr lang="en-US" dirty="0"/>
              <a:t> </a:t>
            </a:r>
            <a:r>
              <a:rPr lang="en-US" dirty="0" err="1"/>
              <a:t>bērna</a:t>
            </a:r>
            <a:r>
              <a:rPr lang="en-US" dirty="0"/>
              <a:t> </a:t>
            </a:r>
            <a:r>
              <a:rPr lang="en-US" dirty="0" err="1"/>
              <a:t>tiesības</a:t>
            </a:r>
            <a:r>
              <a:rPr lang="en-US" dirty="0"/>
              <a:t> </a:t>
            </a:r>
            <a:r>
              <a:rPr lang="en-US" dirty="0" err="1"/>
              <a:t>uz</a:t>
            </a:r>
            <a:r>
              <a:rPr lang="en-US" dirty="0"/>
              <a:t> </a:t>
            </a:r>
            <a:r>
              <a:rPr lang="en-US" dirty="0" err="1"/>
              <a:t>dzīvību</a:t>
            </a:r>
            <a:r>
              <a:rPr lang="en-US" dirty="0"/>
              <a:t>. </a:t>
            </a:r>
            <a:r>
              <a:rPr lang="en-US" dirty="0" err="1"/>
              <a:t>Šīs</a:t>
            </a:r>
            <a:r>
              <a:rPr lang="en-US" dirty="0"/>
              <a:t> </a:t>
            </a:r>
            <a:r>
              <a:rPr lang="en-US" dirty="0" err="1"/>
              <a:t>tiesības</a:t>
            </a:r>
            <a:r>
              <a:rPr lang="en-US" dirty="0"/>
              <a:t> </a:t>
            </a:r>
            <a:r>
              <a:rPr lang="en-US" dirty="0" err="1"/>
              <a:t>uz</a:t>
            </a:r>
            <a:r>
              <a:rPr lang="en-US" dirty="0"/>
              <a:t> </a:t>
            </a:r>
            <a:r>
              <a:rPr lang="en-US" dirty="0" err="1"/>
              <a:t>dzīvību</a:t>
            </a:r>
            <a:r>
              <a:rPr lang="en-US" dirty="0"/>
              <a:t> </a:t>
            </a:r>
            <a:r>
              <a:rPr lang="en-US" dirty="0" err="1"/>
              <a:t>nerodas</a:t>
            </a:r>
            <a:r>
              <a:rPr lang="en-US" dirty="0"/>
              <a:t> </a:t>
            </a:r>
            <a:r>
              <a:rPr lang="en-US" dirty="0" err="1"/>
              <a:t>tikai</a:t>
            </a:r>
            <a:r>
              <a:rPr lang="en-US" dirty="0"/>
              <a:t> tad, </a:t>
            </a:r>
            <a:r>
              <a:rPr lang="en-US" dirty="0" err="1"/>
              <a:t>kad</a:t>
            </a:r>
            <a:r>
              <a:rPr lang="en-US" dirty="0"/>
              <a:t> </a:t>
            </a:r>
            <a:r>
              <a:rPr lang="en-US" dirty="0" err="1"/>
              <a:t>māte</a:t>
            </a:r>
            <a:r>
              <a:rPr lang="en-US" dirty="0"/>
              <a:t> </a:t>
            </a:r>
            <a:r>
              <a:rPr lang="en-US" dirty="0" err="1"/>
              <a:t>tām</a:t>
            </a:r>
            <a:r>
              <a:rPr lang="en-US" dirty="0"/>
              <a:t> </a:t>
            </a:r>
            <a:r>
              <a:rPr lang="en-US" dirty="0" err="1"/>
              <a:t>piekrīt</a:t>
            </a:r>
            <a:r>
              <a:rPr lang="en-US" dirty="0"/>
              <a:t> (bet </a:t>
            </a:r>
            <a:r>
              <a:rPr lang="en-US" dirty="0" err="1"/>
              <a:t>neatkarīgi</a:t>
            </a:r>
            <a:r>
              <a:rPr lang="en-US" dirty="0"/>
              <a:t> no </a:t>
            </a:r>
            <a:r>
              <a:rPr lang="en-US" dirty="0" err="1"/>
              <a:t>šādas</a:t>
            </a:r>
            <a:r>
              <a:rPr lang="en-US" dirty="0"/>
              <a:t> </a:t>
            </a:r>
            <a:r>
              <a:rPr lang="en-US" dirty="0" err="1"/>
              <a:t>piekrišanas</a:t>
            </a:r>
            <a:r>
              <a:rPr lang="en-US" dirty="0"/>
              <a:t>).</a:t>
            </a:r>
            <a:endParaRPr lang="en-US" dirty="0" smtClean="0">
              <a:effectLst/>
            </a:endParaRPr>
          </a:p>
          <a:p>
            <a:pPr marL="0" indent="0">
              <a:buNone/>
            </a:pPr>
            <a:endParaRPr lang="en-US" dirty="0"/>
          </a:p>
        </p:txBody>
      </p:sp>
    </p:spTree>
    <p:extLst>
      <p:ext uri="{BB962C8B-B14F-4D97-AF65-F5344CB8AC3E}">
        <p14:creationId xmlns:p14="http://schemas.microsoft.com/office/powerpoint/2010/main" val="2001940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13242</TotalTime>
  <Words>1875</Words>
  <Application>Microsoft Office PowerPoint</Application>
  <PresentationFormat>On-screen Show (4:3)</PresentationFormat>
  <Paragraphs>132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Vai nedzimis bērns ir tiesību subjekts?</vt:lpstr>
      <vt:lpstr>Tiesības uz dzīvību – starptautiskie akti</vt:lpstr>
      <vt:lpstr>Tiesības uz dzīvību – starptautiskie akti</vt:lpstr>
      <vt:lpstr>Tiesības uz dzīvību Latvijā 1</vt:lpstr>
      <vt:lpstr>Tiesības uz dzīvību Latvijā 2</vt:lpstr>
      <vt:lpstr>Tiesības uz dzīvību Latvijā 3</vt:lpstr>
      <vt:lpstr>Tiesības uz dzīvību citu valstu konstitūcijās</vt:lpstr>
      <vt:lpstr>Vācijas Konstitucionālās tiesas prakse</vt:lpstr>
      <vt:lpstr>Vācijas Konstitucionālās tiesas prakse</vt:lpstr>
      <vt:lpstr>…</vt:lpstr>
      <vt:lpstr>…</vt:lpstr>
      <vt:lpstr>Eiropas Cilvēktiesību tiesas prakse</vt:lpstr>
      <vt:lpstr>Tiesību uz dzīvību saturs</vt:lpstr>
      <vt:lpstr>Tiesību uz dzīvību subjekts</vt:lpstr>
      <vt:lpstr>Cilvēka attīstības periodi</vt:lpstr>
      <vt:lpstr>12. nedēļa –  darbojas sirds</vt:lpstr>
      <vt:lpstr>12. nedēļa</vt:lpstr>
      <vt:lpstr>Tiesības uz dzīvību, cieņu vs. vecāku tiesības uz privāto un ģimenes dzīvi</vt:lpstr>
      <vt:lpstr>Pasaules abortu karte</vt:lpstr>
      <vt:lpstr>Latvijā dramatiska situācija</vt:lpstr>
      <vt:lpstr>Likums atļauj izdarīt abortu pēc sievietes lūguma līdz grūtniecības 12.nedēļai (12. pants). </vt:lpstr>
      <vt:lpstr>PRIEKŠLIKUMI</vt:lpstr>
      <vt:lpstr>Paldies par uzmanību! </vt:lpstr>
    </vt:vector>
  </TitlesOfParts>
  <Company>MSK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Abortu legalizēšana pasaulē.</dc:title>
  <dc:creator>User Lazukina</dc:creator>
  <cp:lastModifiedBy>Dators</cp:lastModifiedBy>
  <cp:revision>46</cp:revision>
  <cp:lastPrinted>2012-04-12T12:02:52Z</cp:lastPrinted>
  <dcterms:created xsi:type="dcterms:W3CDTF">2012-04-03T10:13:01Z</dcterms:created>
  <dcterms:modified xsi:type="dcterms:W3CDTF">2012-04-13T12:06:32Z</dcterms:modified>
</cp:coreProperties>
</file>